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D69BD8-6407-416F-907D-FF2498CEF3E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AEF93-766D-41C1-92FE-D47A6D3FB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Orientace v krajině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886200"/>
            <a:ext cx="8568952" cy="1752600"/>
          </a:xfrm>
        </p:spPr>
        <p:txBody>
          <a:bodyPr/>
          <a:lstStyle/>
          <a:p>
            <a:r>
              <a:rPr lang="cs-CZ" dirty="0" smtClean="0"/>
              <a:t>VY_32_INOVACE_10_</a:t>
            </a:r>
            <a:r>
              <a:rPr lang="cs-CZ" dirty="0" err="1" smtClean="0"/>
              <a:t>orientacevkrajine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63408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ORIENTACE V KRAJINĚ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79512" y="1340768"/>
            <a:ext cx="856895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 krajině nebo na mapě se orientujeme podle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světových stran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467544" y="2492896"/>
            <a:ext cx="8676456" cy="1323439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HLAVNÍ SVĚTOVÉ STRANY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jsou čtyři základní směry,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podle kterých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se určuje na zemském povrchu směr.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                         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55576" y="4149080"/>
            <a:ext cx="3024336" cy="86409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SEVER = S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55576" y="5445224"/>
            <a:ext cx="3024336" cy="86409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JIH = J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716016" y="4149080"/>
            <a:ext cx="3024336" cy="86409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ZÁPAD = Z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716016" y="5373216"/>
            <a:ext cx="3024336" cy="86409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VÝCHOD = V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772816"/>
            <a:ext cx="3456384" cy="3456384"/>
          </a:xfrm>
          <a:prstGeom prst="rect">
            <a:avLst/>
          </a:prstGeom>
          <a:noFill/>
        </p:spPr>
      </p:pic>
      <p:cxnSp>
        <p:nvCxnSpPr>
          <p:cNvPr id="3" name="Přímá spojovací šipka 2"/>
          <p:cNvCxnSpPr/>
          <p:nvPr/>
        </p:nvCxnSpPr>
        <p:spPr>
          <a:xfrm>
            <a:off x="4355976" y="1772816"/>
            <a:ext cx="0" cy="355239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2627784" y="3501008"/>
            <a:ext cx="345638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3347864" y="692696"/>
            <a:ext cx="2208245" cy="6720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SEVER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16216" y="3356992"/>
            <a:ext cx="2208245" cy="6720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VÝCHOD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3284984"/>
            <a:ext cx="2208245" cy="6720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ZÁPAD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75856" y="5661248"/>
            <a:ext cx="2208245" cy="6720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JIH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6768752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VEDLEJŠÍ SVĚTOVÉ STRANY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79512" y="1340768"/>
            <a:ext cx="87951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Pro přesnější určení směru se používají ještě vedlejší směry,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které leží mezi směry hlavními.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2780928"/>
            <a:ext cx="4176464" cy="79208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SEVEROZÁPAD = SZ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16016" y="2780928"/>
            <a:ext cx="4176464" cy="79208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SEVEROVÝCHOD = SV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520" y="4365104"/>
            <a:ext cx="4176464" cy="79208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JIHOZÁPAD = JZ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16016" y="4365104"/>
            <a:ext cx="4176464" cy="79208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JIHOVÝCHOD = JV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772816"/>
            <a:ext cx="3456384" cy="3456384"/>
          </a:xfrm>
          <a:prstGeom prst="rect">
            <a:avLst/>
          </a:prstGeom>
          <a:noFill/>
        </p:spPr>
      </p:pic>
      <p:cxnSp>
        <p:nvCxnSpPr>
          <p:cNvPr id="3" name="Přímá spojovací šipka 2"/>
          <p:cNvCxnSpPr/>
          <p:nvPr/>
        </p:nvCxnSpPr>
        <p:spPr>
          <a:xfrm>
            <a:off x="4355976" y="1700808"/>
            <a:ext cx="0" cy="355239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2699792" y="3501008"/>
            <a:ext cx="345638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3347864" y="692696"/>
            <a:ext cx="2208245" cy="6720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SEVER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16216" y="3356992"/>
            <a:ext cx="2208245" cy="6720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VÝCHOD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3284984"/>
            <a:ext cx="2208245" cy="6720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ZÁPAD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75856" y="5661248"/>
            <a:ext cx="2208245" cy="6720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JIH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flipH="1">
            <a:off x="3275856" y="2420888"/>
            <a:ext cx="2304256" cy="2088232"/>
          </a:xfrm>
          <a:prstGeom prst="straightConnector1">
            <a:avLst/>
          </a:prstGeom>
          <a:ln>
            <a:solidFill>
              <a:srgbClr val="00B0F0"/>
            </a:solidFill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275856" y="2492896"/>
            <a:ext cx="2232248" cy="2088232"/>
          </a:xfrm>
          <a:prstGeom prst="straightConnector1">
            <a:avLst/>
          </a:prstGeom>
          <a:ln>
            <a:solidFill>
              <a:srgbClr val="00B0F0"/>
            </a:solidFill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5940152" y="1916832"/>
            <a:ext cx="2808312" cy="504056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SEVEROVÝCHOD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724128" y="4797152"/>
            <a:ext cx="2808312" cy="504056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JIHOVÝCHOD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1916832"/>
            <a:ext cx="2808312" cy="504056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SEVEROZÁPAD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23528" y="4797152"/>
            <a:ext cx="2808312" cy="504056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JIHOZÁPAD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539552" y="199093"/>
            <a:ext cx="4716016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Značení světových stran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772816"/>
            <a:ext cx="3456384" cy="3456384"/>
          </a:xfrm>
          <a:prstGeom prst="rect">
            <a:avLst/>
          </a:prstGeom>
          <a:noFill/>
        </p:spPr>
      </p:pic>
      <p:cxnSp>
        <p:nvCxnSpPr>
          <p:cNvPr id="4" name="Přímá spojovací šipka 3"/>
          <p:cNvCxnSpPr/>
          <p:nvPr/>
        </p:nvCxnSpPr>
        <p:spPr>
          <a:xfrm>
            <a:off x="4355976" y="1700808"/>
            <a:ext cx="0" cy="355239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2699792" y="3501008"/>
            <a:ext cx="345638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>
            <a:off x="3275856" y="2420888"/>
            <a:ext cx="2304256" cy="2088232"/>
          </a:xfrm>
          <a:prstGeom prst="straightConnector1">
            <a:avLst/>
          </a:prstGeom>
          <a:ln>
            <a:solidFill>
              <a:srgbClr val="00B0F0"/>
            </a:solidFill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275856" y="2492896"/>
            <a:ext cx="2232248" cy="2088232"/>
          </a:xfrm>
          <a:prstGeom prst="straightConnector1">
            <a:avLst/>
          </a:prstGeom>
          <a:ln>
            <a:solidFill>
              <a:srgbClr val="00B0F0"/>
            </a:solidFill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395536" y="692696"/>
            <a:ext cx="601216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FFB2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  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Názvy světových stran označujeme písmeny.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6093296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směrová růžice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105273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2636912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537321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2636912"/>
            <a:ext cx="576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1916832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SV</a:t>
            </a:r>
            <a:endParaRPr lang="cs-CZ" sz="36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1916832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SZ</a:t>
            </a:r>
            <a:endParaRPr lang="cs-CZ" sz="36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443711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JV</a:t>
            </a:r>
            <a:endParaRPr lang="cs-CZ" sz="36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55776" y="4509120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JZ</a:t>
            </a:r>
            <a:endParaRPr lang="cs-CZ" sz="36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třetí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Člověk a jeho svět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Prvouka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Lidé a čas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Světové strany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prvouka ve třetím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227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Orientace v krajině</vt:lpstr>
      <vt:lpstr>ORIENTACE V KRAJINĚ</vt:lpstr>
      <vt:lpstr>Snímek 3</vt:lpstr>
      <vt:lpstr>VEDLEJŠÍ SVĚTOVÉ STRANY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v krajině</dc:title>
  <dc:creator>pc</dc:creator>
  <cp:lastModifiedBy>pc</cp:lastModifiedBy>
  <cp:revision>12</cp:revision>
  <dcterms:created xsi:type="dcterms:W3CDTF">2012-02-02T16:35:43Z</dcterms:created>
  <dcterms:modified xsi:type="dcterms:W3CDTF">2012-02-16T19:36:13Z</dcterms:modified>
</cp:coreProperties>
</file>