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4" r:id="rId16"/>
    <p:sldId id="272" r:id="rId17"/>
    <p:sldId id="273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19B015-DA6C-43E0-B445-CB96EEBFDD29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FD1620-FEDE-4003-B6C8-A204FF1F580E}">
      <dgm:prSet phldrT="[Text]"/>
      <dgm:spPr>
        <a:solidFill>
          <a:schemeClr val="accent6"/>
        </a:solidFill>
      </dgm:spPr>
      <dgm:t>
        <a:bodyPr/>
        <a:lstStyle/>
        <a:p>
          <a:r>
            <a:rPr lang="cs-CZ" dirty="0" smtClean="0"/>
            <a:t>MERKUR</a:t>
          </a:r>
          <a:endParaRPr lang="cs-CZ" dirty="0"/>
        </a:p>
      </dgm:t>
    </dgm:pt>
    <dgm:pt modelId="{060B9071-E54C-4A90-8B11-99675C9F4198}" type="parTrans" cxnId="{750483C3-0267-4EBE-9DE6-6E470DFC8225}">
      <dgm:prSet/>
      <dgm:spPr/>
      <dgm:t>
        <a:bodyPr/>
        <a:lstStyle/>
        <a:p>
          <a:endParaRPr lang="cs-CZ"/>
        </a:p>
      </dgm:t>
    </dgm:pt>
    <dgm:pt modelId="{B2801A8A-90D8-4732-B78F-A0FC719C592A}" type="sibTrans" cxnId="{750483C3-0267-4EBE-9DE6-6E470DFC8225}">
      <dgm:prSet/>
      <dgm:spPr/>
      <dgm:t>
        <a:bodyPr/>
        <a:lstStyle/>
        <a:p>
          <a:endParaRPr lang="cs-CZ"/>
        </a:p>
      </dgm:t>
    </dgm:pt>
    <dgm:pt modelId="{8C1A6471-BE40-40CA-A147-9ABA7FB1F1A9}">
      <dgm:prSet phldrT="[Text]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dirty="0" smtClean="0"/>
            <a:t>JUPITER</a:t>
          </a:r>
          <a:endParaRPr lang="cs-CZ" dirty="0"/>
        </a:p>
      </dgm:t>
    </dgm:pt>
    <dgm:pt modelId="{60C23142-3E26-470F-9324-9B52F62A8AB6}" type="parTrans" cxnId="{FC2A214C-FD93-4EE1-9BB1-522429AC5F22}">
      <dgm:prSet/>
      <dgm:spPr/>
      <dgm:t>
        <a:bodyPr/>
        <a:lstStyle/>
        <a:p>
          <a:endParaRPr lang="cs-CZ"/>
        </a:p>
      </dgm:t>
    </dgm:pt>
    <dgm:pt modelId="{7435DD07-0A9A-4782-A672-E49236C10E38}" type="sibTrans" cxnId="{FC2A214C-FD93-4EE1-9BB1-522429AC5F22}">
      <dgm:prSet/>
      <dgm:spPr/>
      <dgm:t>
        <a:bodyPr/>
        <a:lstStyle/>
        <a:p>
          <a:endParaRPr lang="cs-CZ"/>
        </a:p>
      </dgm:t>
    </dgm:pt>
    <dgm:pt modelId="{32DD7773-E97C-455C-84E4-B7B1CE2195A9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SATURN</a:t>
          </a:r>
          <a:endParaRPr lang="cs-CZ" dirty="0"/>
        </a:p>
      </dgm:t>
    </dgm:pt>
    <dgm:pt modelId="{9830ED14-F202-4838-BF68-5D5FA2A5DE3C}" type="parTrans" cxnId="{AACB7E27-9098-41A4-91F6-FDEA5211488C}">
      <dgm:prSet/>
      <dgm:spPr/>
      <dgm:t>
        <a:bodyPr/>
        <a:lstStyle/>
        <a:p>
          <a:endParaRPr lang="cs-CZ"/>
        </a:p>
      </dgm:t>
    </dgm:pt>
    <dgm:pt modelId="{220D13ED-E202-44A7-AEE3-7B9750583CA5}" type="sibTrans" cxnId="{AACB7E27-9098-41A4-91F6-FDEA5211488C}">
      <dgm:prSet/>
      <dgm:spPr/>
      <dgm:t>
        <a:bodyPr/>
        <a:lstStyle/>
        <a:p>
          <a:endParaRPr lang="cs-CZ"/>
        </a:p>
      </dgm:t>
    </dgm:pt>
    <dgm:pt modelId="{61D3EF2D-C7DA-4A64-A975-320839B44D4E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URAN</a:t>
          </a:r>
          <a:endParaRPr lang="cs-CZ" dirty="0"/>
        </a:p>
      </dgm:t>
    </dgm:pt>
    <dgm:pt modelId="{0F9E0006-FCBA-417D-86F1-55D187C1A784}" type="parTrans" cxnId="{F2D51B80-4DD9-4225-8C97-F7B6F5A08B93}">
      <dgm:prSet/>
      <dgm:spPr/>
      <dgm:t>
        <a:bodyPr/>
        <a:lstStyle/>
        <a:p>
          <a:endParaRPr lang="cs-CZ"/>
        </a:p>
      </dgm:t>
    </dgm:pt>
    <dgm:pt modelId="{6291B192-4564-4B32-B2F8-CA877170F556}" type="sibTrans" cxnId="{F2D51B80-4DD9-4225-8C97-F7B6F5A08B93}">
      <dgm:prSet/>
      <dgm:spPr/>
      <dgm:t>
        <a:bodyPr/>
        <a:lstStyle/>
        <a:p>
          <a:endParaRPr lang="cs-CZ"/>
        </a:p>
      </dgm:t>
    </dgm:pt>
    <dgm:pt modelId="{516DA383-C914-48F3-B297-4E321CA2B32D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NEPTUN</a:t>
          </a:r>
          <a:endParaRPr lang="cs-CZ" dirty="0"/>
        </a:p>
      </dgm:t>
    </dgm:pt>
    <dgm:pt modelId="{63C42890-816E-4C7F-9B70-9142B5A1008F}" type="parTrans" cxnId="{4B5682A2-A92E-41E2-85EA-C8A7119F0F4E}">
      <dgm:prSet/>
      <dgm:spPr/>
      <dgm:t>
        <a:bodyPr/>
        <a:lstStyle/>
        <a:p>
          <a:endParaRPr lang="cs-CZ"/>
        </a:p>
      </dgm:t>
    </dgm:pt>
    <dgm:pt modelId="{C80D5D83-91CE-417E-BB21-4B8F5EC335A8}" type="sibTrans" cxnId="{4B5682A2-A92E-41E2-85EA-C8A7119F0F4E}">
      <dgm:prSet/>
      <dgm:spPr/>
      <dgm:t>
        <a:bodyPr/>
        <a:lstStyle/>
        <a:p>
          <a:endParaRPr lang="cs-CZ"/>
        </a:p>
      </dgm:t>
    </dgm:pt>
    <dgm:pt modelId="{B8A1384D-4F88-4C79-A481-2E9453238114}">
      <dgm:prSet phldrT="[Text]"/>
      <dgm:spPr>
        <a:solidFill>
          <a:srgbClr val="FFCC66"/>
        </a:solidFill>
      </dgm:spPr>
      <dgm:t>
        <a:bodyPr/>
        <a:lstStyle/>
        <a:p>
          <a:r>
            <a:rPr lang="cs-CZ" dirty="0" smtClean="0"/>
            <a:t>VENUŠE</a:t>
          </a:r>
          <a:endParaRPr lang="cs-CZ" dirty="0"/>
        </a:p>
      </dgm:t>
    </dgm:pt>
    <dgm:pt modelId="{E9AEF86F-88F8-401B-B140-86274D86FFB5}" type="parTrans" cxnId="{E683A437-B0A4-4577-8CB9-87499AE883EC}">
      <dgm:prSet/>
      <dgm:spPr/>
      <dgm:t>
        <a:bodyPr/>
        <a:lstStyle/>
        <a:p>
          <a:endParaRPr lang="cs-CZ"/>
        </a:p>
      </dgm:t>
    </dgm:pt>
    <dgm:pt modelId="{51BFD2CC-FB57-4AD3-8DB6-1E0483BAE500}" type="sibTrans" cxnId="{E683A437-B0A4-4577-8CB9-87499AE883EC}">
      <dgm:prSet/>
      <dgm:spPr/>
      <dgm:t>
        <a:bodyPr/>
        <a:lstStyle/>
        <a:p>
          <a:endParaRPr lang="cs-CZ"/>
        </a:p>
      </dgm:t>
    </dgm:pt>
    <dgm:pt modelId="{2C875484-FA10-458E-B9DC-31BF302A76B6}">
      <dgm:prSet phldrT="[Text]"/>
      <dgm:spPr>
        <a:solidFill>
          <a:schemeClr val="tx2"/>
        </a:solidFill>
      </dgm:spPr>
      <dgm:t>
        <a:bodyPr/>
        <a:lstStyle/>
        <a:p>
          <a:r>
            <a:rPr lang="cs-CZ" dirty="0" smtClean="0"/>
            <a:t>ZEMĚ</a:t>
          </a:r>
          <a:endParaRPr lang="cs-CZ" dirty="0"/>
        </a:p>
      </dgm:t>
    </dgm:pt>
    <dgm:pt modelId="{B1531B62-7760-4A18-B1E7-28F1145CB137}" type="parTrans" cxnId="{046C3A8C-451E-4BF1-8AE4-7C9B030922C7}">
      <dgm:prSet/>
      <dgm:spPr/>
      <dgm:t>
        <a:bodyPr/>
        <a:lstStyle/>
        <a:p>
          <a:endParaRPr lang="cs-CZ"/>
        </a:p>
      </dgm:t>
    </dgm:pt>
    <dgm:pt modelId="{B6ECA364-5428-4C16-B95E-75EA6DBB51DF}" type="sibTrans" cxnId="{046C3A8C-451E-4BF1-8AE4-7C9B030922C7}">
      <dgm:prSet/>
      <dgm:spPr/>
      <dgm:t>
        <a:bodyPr/>
        <a:lstStyle/>
        <a:p>
          <a:endParaRPr lang="cs-CZ"/>
        </a:p>
      </dgm:t>
    </dgm:pt>
    <dgm:pt modelId="{4B7B3FD6-E67C-4DE2-9A35-4A43603D0EF5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/>
            <a:t>MARS</a:t>
          </a:r>
          <a:endParaRPr lang="cs-CZ" dirty="0"/>
        </a:p>
      </dgm:t>
    </dgm:pt>
    <dgm:pt modelId="{8302891B-4E87-4A27-9002-2AA61D38F290}" type="parTrans" cxnId="{80646260-270A-4E33-AB99-7E8C213EFC49}">
      <dgm:prSet/>
      <dgm:spPr/>
      <dgm:t>
        <a:bodyPr/>
        <a:lstStyle/>
        <a:p>
          <a:endParaRPr lang="cs-CZ"/>
        </a:p>
      </dgm:t>
    </dgm:pt>
    <dgm:pt modelId="{4EDAE998-C3A3-47B7-9100-0AA5DEB23151}" type="sibTrans" cxnId="{80646260-270A-4E33-AB99-7E8C213EFC49}">
      <dgm:prSet/>
      <dgm:spPr/>
      <dgm:t>
        <a:bodyPr/>
        <a:lstStyle/>
        <a:p>
          <a:endParaRPr lang="cs-CZ"/>
        </a:p>
      </dgm:t>
    </dgm:pt>
    <dgm:pt modelId="{7C6523D5-B558-451A-A0F0-4257F8478CC7}" type="pres">
      <dgm:prSet presAssocID="{0719B015-DA6C-43E0-B445-CB96EEBFDD2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E642B2-1111-4E91-8E9A-FD5F4E337A81}" type="pres">
      <dgm:prSet presAssocID="{C7FD1620-FEDE-4003-B6C8-A204FF1F580E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FAE870-5D1A-4C8E-8C58-5D4580056782}" type="pres">
      <dgm:prSet presAssocID="{C7FD1620-FEDE-4003-B6C8-A204FF1F580E}" presName="spNode" presStyleCnt="0"/>
      <dgm:spPr/>
    </dgm:pt>
    <dgm:pt modelId="{DEC74BDD-63B2-4FB2-A5CB-2C34D436D581}" type="pres">
      <dgm:prSet presAssocID="{B2801A8A-90D8-4732-B78F-A0FC719C592A}" presName="sibTrans" presStyleLbl="sibTrans1D1" presStyleIdx="0" presStyleCnt="8"/>
      <dgm:spPr/>
      <dgm:t>
        <a:bodyPr/>
        <a:lstStyle/>
        <a:p>
          <a:endParaRPr lang="cs-CZ"/>
        </a:p>
      </dgm:t>
    </dgm:pt>
    <dgm:pt modelId="{55B268F1-9EA9-4546-9BD0-6151FCF41C95}" type="pres">
      <dgm:prSet presAssocID="{B8A1384D-4F88-4C79-A481-2E9453238114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C129EA-1943-4AEB-B39D-9910FC768D6E}" type="pres">
      <dgm:prSet presAssocID="{B8A1384D-4F88-4C79-A481-2E9453238114}" presName="spNode" presStyleCnt="0"/>
      <dgm:spPr/>
    </dgm:pt>
    <dgm:pt modelId="{77017611-855B-4742-871C-D1E4042EC8C7}" type="pres">
      <dgm:prSet presAssocID="{51BFD2CC-FB57-4AD3-8DB6-1E0483BAE500}" presName="sibTrans" presStyleLbl="sibTrans1D1" presStyleIdx="1" presStyleCnt="8"/>
      <dgm:spPr/>
      <dgm:t>
        <a:bodyPr/>
        <a:lstStyle/>
        <a:p>
          <a:endParaRPr lang="cs-CZ"/>
        </a:p>
      </dgm:t>
    </dgm:pt>
    <dgm:pt modelId="{734E0EFB-AC08-4AC1-AC1D-67866628B571}" type="pres">
      <dgm:prSet presAssocID="{2C875484-FA10-458E-B9DC-31BF302A76B6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123B2A-2FA1-4D82-8D74-BC87FA4DF2CB}" type="pres">
      <dgm:prSet presAssocID="{2C875484-FA10-458E-B9DC-31BF302A76B6}" presName="spNode" presStyleCnt="0"/>
      <dgm:spPr/>
    </dgm:pt>
    <dgm:pt modelId="{DDFF894F-FFE0-4A0D-BE3D-A741E251F2A7}" type="pres">
      <dgm:prSet presAssocID="{B6ECA364-5428-4C16-B95E-75EA6DBB51DF}" presName="sibTrans" presStyleLbl="sibTrans1D1" presStyleIdx="2" presStyleCnt="8"/>
      <dgm:spPr/>
      <dgm:t>
        <a:bodyPr/>
        <a:lstStyle/>
        <a:p>
          <a:endParaRPr lang="cs-CZ"/>
        </a:p>
      </dgm:t>
    </dgm:pt>
    <dgm:pt modelId="{B9BF884F-4B09-474D-9279-468117E45A32}" type="pres">
      <dgm:prSet presAssocID="{4B7B3FD6-E67C-4DE2-9A35-4A43603D0EF5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7E2C7-58B9-40D9-8C20-7BF959B2B572}" type="pres">
      <dgm:prSet presAssocID="{4B7B3FD6-E67C-4DE2-9A35-4A43603D0EF5}" presName="spNode" presStyleCnt="0"/>
      <dgm:spPr/>
    </dgm:pt>
    <dgm:pt modelId="{437C6EC0-69A5-4D95-B467-082650A68B5A}" type="pres">
      <dgm:prSet presAssocID="{4EDAE998-C3A3-47B7-9100-0AA5DEB23151}" presName="sibTrans" presStyleLbl="sibTrans1D1" presStyleIdx="3" presStyleCnt="8"/>
      <dgm:spPr/>
      <dgm:t>
        <a:bodyPr/>
        <a:lstStyle/>
        <a:p>
          <a:endParaRPr lang="cs-CZ"/>
        </a:p>
      </dgm:t>
    </dgm:pt>
    <dgm:pt modelId="{ABE48185-5EBC-4520-BEF7-2D7CC305C55A}" type="pres">
      <dgm:prSet presAssocID="{8C1A6471-BE40-40CA-A147-9ABA7FB1F1A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9F7D4-4E88-4A61-B038-EAD204E2F3FD}" type="pres">
      <dgm:prSet presAssocID="{8C1A6471-BE40-40CA-A147-9ABA7FB1F1A9}" presName="spNode" presStyleCnt="0"/>
      <dgm:spPr/>
    </dgm:pt>
    <dgm:pt modelId="{FC0F7DE4-B29C-47AF-84CE-6547EDC47F90}" type="pres">
      <dgm:prSet presAssocID="{7435DD07-0A9A-4782-A672-E49236C10E38}" presName="sibTrans" presStyleLbl="sibTrans1D1" presStyleIdx="4" presStyleCnt="8"/>
      <dgm:spPr/>
      <dgm:t>
        <a:bodyPr/>
        <a:lstStyle/>
        <a:p>
          <a:endParaRPr lang="cs-CZ"/>
        </a:p>
      </dgm:t>
    </dgm:pt>
    <dgm:pt modelId="{59782BFA-BACD-46F7-AE14-1BF5B67CB632}" type="pres">
      <dgm:prSet presAssocID="{32DD7773-E97C-455C-84E4-B7B1CE2195A9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B0129E-B1F8-4B62-8172-D35FEF33A198}" type="pres">
      <dgm:prSet presAssocID="{32DD7773-E97C-455C-84E4-B7B1CE2195A9}" presName="spNode" presStyleCnt="0"/>
      <dgm:spPr/>
    </dgm:pt>
    <dgm:pt modelId="{5CA5B304-3030-45F2-82C4-D3B001F2B54D}" type="pres">
      <dgm:prSet presAssocID="{220D13ED-E202-44A7-AEE3-7B9750583CA5}" presName="sibTrans" presStyleLbl="sibTrans1D1" presStyleIdx="5" presStyleCnt="8"/>
      <dgm:spPr/>
      <dgm:t>
        <a:bodyPr/>
        <a:lstStyle/>
        <a:p>
          <a:endParaRPr lang="cs-CZ"/>
        </a:p>
      </dgm:t>
    </dgm:pt>
    <dgm:pt modelId="{ADAC9288-51EB-466D-8929-6A6BD262CAF1}" type="pres">
      <dgm:prSet presAssocID="{61D3EF2D-C7DA-4A64-A975-320839B44D4E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2982C2-F1F1-40C5-A5F9-40C49E35A0E8}" type="pres">
      <dgm:prSet presAssocID="{61D3EF2D-C7DA-4A64-A975-320839B44D4E}" presName="spNode" presStyleCnt="0"/>
      <dgm:spPr/>
    </dgm:pt>
    <dgm:pt modelId="{91476741-E68E-456D-90C7-7F5309B00B17}" type="pres">
      <dgm:prSet presAssocID="{6291B192-4564-4B32-B2F8-CA877170F556}" presName="sibTrans" presStyleLbl="sibTrans1D1" presStyleIdx="6" presStyleCnt="8"/>
      <dgm:spPr/>
      <dgm:t>
        <a:bodyPr/>
        <a:lstStyle/>
        <a:p>
          <a:endParaRPr lang="cs-CZ"/>
        </a:p>
      </dgm:t>
    </dgm:pt>
    <dgm:pt modelId="{E4DC3B5D-C5E5-4D22-9397-4C6F7E2B1065}" type="pres">
      <dgm:prSet presAssocID="{516DA383-C914-48F3-B297-4E321CA2B32D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1BFA95-34C3-4F2B-873C-9A44BF31235D}" type="pres">
      <dgm:prSet presAssocID="{516DA383-C914-48F3-B297-4E321CA2B32D}" presName="spNode" presStyleCnt="0"/>
      <dgm:spPr/>
    </dgm:pt>
    <dgm:pt modelId="{D8873211-3B21-4C00-B80C-FBA9B7ED78DE}" type="pres">
      <dgm:prSet presAssocID="{C80D5D83-91CE-417E-BB21-4B8F5EC335A8}" presName="sibTrans" presStyleLbl="sibTrans1D1" presStyleIdx="7" presStyleCnt="8"/>
      <dgm:spPr/>
      <dgm:t>
        <a:bodyPr/>
        <a:lstStyle/>
        <a:p>
          <a:endParaRPr lang="cs-CZ"/>
        </a:p>
      </dgm:t>
    </dgm:pt>
  </dgm:ptLst>
  <dgm:cxnLst>
    <dgm:cxn modelId="{E683A437-B0A4-4577-8CB9-87499AE883EC}" srcId="{0719B015-DA6C-43E0-B445-CB96EEBFDD29}" destId="{B8A1384D-4F88-4C79-A481-2E9453238114}" srcOrd="1" destOrd="0" parTransId="{E9AEF86F-88F8-401B-B140-86274D86FFB5}" sibTransId="{51BFD2CC-FB57-4AD3-8DB6-1E0483BAE500}"/>
    <dgm:cxn modelId="{F9AAD13C-6A9A-4378-966A-A6B202744FBF}" type="presOf" srcId="{4B7B3FD6-E67C-4DE2-9A35-4A43603D0EF5}" destId="{B9BF884F-4B09-474D-9279-468117E45A32}" srcOrd="0" destOrd="0" presId="urn:microsoft.com/office/officeart/2005/8/layout/cycle5"/>
    <dgm:cxn modelId="{0F5FB5A7-BFEA-4119-AD41-8FB3FA239B2D}" type="presOf" srcId="{220D13ED-E202-44A7-AEE3-7B9750583CA5}" destId="{5CA5B304-3030-45F2-82C4-D3B001F2B54D}" srcOrd="0" destOrd="0" presId="urn:microsoft.com/office/officeart/2005/8/layout/cycle5"/>
    <dgm:cxn modelId="{558DA537-2DAB-42DF-8E98-A6E57E1796DD}" type="presOf" srcId="{4EDAE998-C3A3-47B7-9100-0AA5DEB23151}" destId="{437C6EC0-69A5-4D95-B467-082650A68B5A}" srcOrd="0" destOrd="0" presId="urn:microsoft.com/office/officeart/2005/8/layout/cycle5"/>
    <dgm:cxn modelId="{750483C3-0267-4EBE-9DE6-6E470DFC8225}" srcId="{0719B015-DA6C-43E0-B445-CB96EEBFDD29}" destId="{C7FD1620-FEDE-4003-B6C8-A204FF1F580E}" srcOrd="0" destOrd="0" parTransId="{060B9071-E54C-4A90-8B11-99675C9F4198}" sibTransId="{B2801A8A-90D8-4732-B78F-A0FC719C592A}"/>
    <dgm:cxn modelId="{F49BA43E-B2E2-4D70-ABCA-84B7207B69F2}" type="presOf" srcId="{8C1A6471-BE40-40CA-A147-9ABA7FB1F1A9}" destId="{ABE48185-5EBC-4520-BEF7-2D7CC305C55A}" srcOrd="0" destOrd="0" presId="urn:microsoft.com/office/officeart/2005/8/layout/cycle5"/>
    <dgm:cxn modelId="{73D7B7C9-5FED-48AE-9AAD-845FF3BC7F5F}" type="presOf" srcId="{2C875484-FA10-458E-B9DC-31BF302A76B6}" destId="{734E0EFB-AC08-4AC1-AC1D-67866628B571}" srcOrd="0" destOrd="0" presId="urn:microsoft.com/office/officeart/2005/8/layout/cycle5"/>
    <dgm:cxn modelId="{D0E7DD38-4EBB-44E7-9459-9A91D5BC58E9}" type="presOf" srcId="{0719B015-DA6C-43E0-B445-CB96EEBFDD29}" destId="{7C6523D5-B558-451A-A0F0-4257F8478CC7}" srcOrd="0" destOrd="0" presId="urn:microsoft.com/office/officeart/2005/8/layout/cycle5"/>
    <dgm:cxn modelId="{BE3C3C95-DD44-4155-886E-5969A882A301}" type="presOf" srcId="{B2801A8A-90D8-4732-B78F-A0FC719C592A}" destId="{DEC74BDD-63B2-4FB2-A5CB-2C34D436D581}" srcOrd="0" destOrd="0" presId="urn:microsoft.com/office/officeart/2005/8/layout/cycle5"/>
    <dgm:cxn modelId="{4B5682A2-A92E-41E2-85EA-C8A7119F0F4E}" srcId="{0719B015-DA6C-43E0-B445-CB96EEBFDD29}" destId="{516DA383-C914-48F3-B297-4E321CA2B32D}" srcOrd="7" destOrd="0" parTransId="{63C42890-816E-4C7F-9B70-9142B5A1008F}" sibTransId="{C80D5D83-91CE-417E-BB21-4B8F5EC335A8}"/>
    <dgm:cxn modelId="{5138BE87-CCC6-4813-A45D-468E0C277337}" type="presOf" srcId="{32DD7773-E97C-455C-84E4-B7B1CE2195A9}" destId="{59782BFA-BACD-46F7-AE14-1BF5B67CB632}" srcOrd="0" destOrd="0" presId="urn:microsoft.com/office/officeart/2005/8/layout/cycle5"/>
    <dgm:cxn modelId="{0ED4249B-037F-465E-AD13-81ECBABE77D8}" type="presOf" srcId="{C7FD1620-FEDE-4003-B6C8-A204FF1F580E}" destId="{ECE642B2-1111-4E91-8E9A-FD5F4E337A81}" srcOrd="0" destOrd="0" presId="urn:microsoft.com/office/officeart/2005/8/layout/cycle5"/>
    <dgm:cxn modelId="{DE97AE79-F0BB-4F8D-9DF3-4DE976C6F7EB}" type="presOf" srcId="{516DA383-C914-48F3-B297-4E321CA2B32D}" destId="{E4DC3B5D-C5E5-4D22-9397-4C6F7E2B1065}" srcOrd="0" destOrd="0" presId="urn:microsoft.com/office/officeart/2005/8/layout/cycle5"/>
    <dgm:cxn modelId="{CD8151A7-5085-4539-B652-7F13A23FC6F3}" type="presOf" srcId="{B8A1384D-4F88-4C79-A481-2E9453238114}" destId="{55B268F1-9EA9-4546-9BD0-6151FCF41C95}" srcOrd="0" destOrd="0" presId="urn:microsoft.com/office/officeart/2005/8/layout/cycle5"/>
    <dgm:cxn modelId="{AACB7E27-9098-41A4-91F6-FDEA5211488C}" srcId="{0719B015-DA6C-43E0-B445-CB96EEBFDD29}" destId="{32DD7773-E97C-455C-84E4-B7B1CE2195A9}" srcOrd="5" destOrd="0" parTransId="{9830ED14-F202-4838-BF68-5D5FA2A5DE3C}" sibTransId="{220D13ED-E202-44A7-AEE3-7B9750583CA5}"/>
    <dgm:cxn modelId="{643E53DD-A37D-4EE6-93A2-CA9537963214}" type="presOf" srcId="{61D3EF2D-C7DA-4A64-A975-320839B44D4E}" destId="{ADAC9288-51EB-466D-8929-6A6BD262CAF1}" srcOrd="0" destOrd="0" presId="urn:microsoft.com/office/officeart/2005/8/layout/cycle5"/>
    <dgm:cxn modelId="{046C3A8C-451E-4BF1-8AE4-7C9B030922C7}" srcId="{0719B015-DA6C-43E0-B445-CB96EEBFDD29}" destId="{2C875484-FA10-458E-B9DC-31BF302A76B6}" srcOrd="2" destOrd="0" parTransId="{B1531B62-7760-4A18-B1E7-28F1145CB137}" sibTransId="{B6ECA364-5428-4C16-B95E-75EA6DBB51DF}"/>
    <dgm:cxn modelId="{808BE3CA-914A-4F6E-B147-B7094B533D4C}" type="presOf" srcId="{7435DD07-0A9A-4782-A672-E49236C10E38}" destId="{FC0F7DE4-B29C-47AF-84CE-6547EDC47F90}" srcOrd="0" destOrd="0" presId="urn:microsoft.com/office/officeart/2005/8/layout/cycle5"/>
    <dgm:cxn modelId="{FC2A214C-FD93-4EE1-9BB1-522429AC5F22}" srcId="{0719B015-DA6C-43E0-B445-CB96EEBFDD29}" destId="{8C1A6471-BE40-40CA-A147-9ABA7FB1F1A9}" srcOrd="4" destOrd="0" parTransId="{60C23142-3E26-470F-9324-9B52F62A8AB6}" sibTransId="{7435DD07-0A9A-4782-A672-E49236C10E38}"/>
    <dgm:cxn modelId="{56AF2865-C3F6-42D1-BBDA-1B1F24FF0C4D}" type="presOf" srcId="{C80D5D83-91CE-417E-BB21-4B8F5EC335A8}" destId="{D8873211-3B21-4C00-B80C-FBA9B7ED78DE}" srcOrd="0" destOrd="0" presId="urn:microsoft.com/office/officeart/2005/8/layout/cycle5"/>
    <dgm:cxn modelId="{80646260-270A-4E33-AB99-7E8C213EFC49}" srcId="{0719B015-DA6C-43E0-B445-CB96EEBFDD29}" destId="{4B7B3FD6-E67C-4DE2-9A35-4A43603D0EF5}" srcOrd="3" destOrd="0" parTransId="{8302891B-4E87-4A27-9002-2AA61D38F290}" sibTransId="{4EDAE998-C3A3-47B7-9100-0AA5DEB23151}"/>
    <dgm:cxn modelId="{6F69C07D-BCC3-41AB-AC49-82DAF911476F}" type="presOf" srcId="{51BFD2CC-FB57-4AD3-8DB6-1E0483BAE500}" destId="{77017611-855B-4742-871C-D1E4042EC8C7}" srcOrd="0" destOrd="0" presId="urn:microsoft.com/office/officeart/2005/8/layout/cycle5"/>
    <dgm:cxn modelId="{F2D51B80-4DD9-4225-8C97-F7B6F5A08B93}" srcId="{0719B015-DA6C-43E0-B445-CB96EEBFDD29}" destId="{61D3EF2D-C7DA-4A64-A975-320839B44D4E}" srcOrd="6" destOrd="0" parTransId="{0F9E0006-FCBA-417D-86F1-55D187C1A784}" sibTransId="{6291B192-4564-4B32-B2F8-CA877170F556}"/>
    <dgm:cxn modelId="{8DFBAF88-FADC-42E0-AD85-55FBE62D5D8A}" type="presOf" srcId="{6291B192-4564-4B32-B2F8-CA877170F556}" destId="{91476741-E68E-456D-90C7-7F5309B00B17}" srcOrd="0" destOrd="0" presId="urn:microsoft.com/office/officeart/2005/8/layout/cycle5"/>
    <dgm:cxn modelId="{D0FBDDEB-D873-4BD1-8E88-07491683D80B}" type="presOf" srcId="{B6ECA364-5428-4C16-B95E-75EA6DBB51DF}" destId="{DDFF894F-FFE0-4A0D-BE3D-A741E251F2A7}" srcOrd="0" destOrd="0" presId="urn:microsoft.com/office/officeart/2005/8/layout/cycle5"/>
    <dgm:cxn modelId="{2EF9FA6C-D816-4884-AA8E-DFAAB6B32A78}" type="presParOf" srcId="{7C6523D5-B558-451A-A0F0-4257F8478CC7}" destId="{ECE642B2-1111-4E91-8E9A-FD5F4E337A81}" srcOrd="0" destOrd="0" presId="urn:microsoft.com/office/officeart/2005/8/layout/cycle5"/>
    <dgm:cxn modelId="{53817A9B-B449-4403-ACB7-49855D5801CD}" type="presParOf" srcId="{7C6523D5-B558-451A-A0F0-4257F8478CC7}" destId="{D8FAE870-5D1A-4C8E-8C58-5D4580056782}" srcOrd="1" destOrd="0" presId="urn:microsoft.com/office/officeart/2005/8/layout/cycle5"/>
    <dgm:cxn modelId="{D81A02E2-16E6-4EC0-8B76-A5E753465B45}" type="presParOf" srcId="{7C6523D5-B558-451A-A0F0-4257F8478CC7}" destId="{DEC74BDD-63B2-4FB2-A5CB-2C34D436D581}" srcOrd="2" destOrd="0" presId="urn:microsoft.com/office/officeart/2005/8/layout/cycle5"/>
    <dgm:cxn modelId="{82CD2501-B1E5-4ED0-AAE5-520F66D3202B}" type="presParOf" srcId="{7C6523D5-B558-451A-A0F0-4257F8478CC7}" destId="{55B268F1-9EA9-4546-9BD0-6151FCF41C95}" srcOrd="3" destOrd="0" presId="urn:microsoft.com/office/officeart/2005/8/layout/cycle5"/>
    <dgm:cxn modelId="{D27FA435-4AA1-4DE8-B46D-4155629F8020}" type="presParOf" srcId="{7C6523D5-B558-451A-A0F0-4257F8478CC7}" destId="{14C129EA-1943-4AEB-B39D-9910FC768D6E}" srcOrd="4" destOrd="0" presId="urn:microsoft.com/office/officeart/2005/8/layout/cycle5"/>
    <dgm:cxn modelId="{D8764EA4-4309-4A2F-BB56-5B826E807441}" type="presParOf" srcId="{7C6523D5-B558-451A-A0F0-4257F8478CC7}" destId="{77017611-855B-4742-871C-D1E4042EC8C7}" srcOrd="5" destOrd="0" presId="urn:microsoft.com/office/officeart/2005/8/layout/cycle5"/>
    <dgm:cxn modelId="{E2A7066A-B8F7-439A-B883-CD4442DE1E94}" type="presParOf" srcId="{7C6523D5-B558-451A-A0F0-4257F8478CC7}" destId="{734E0EFB-AC08-4AC1-AC1D-67866628B571}" srcOrd="6" destOrd="0" presId="urn:microsoft.com/office/officeart/2005/8/layout/cycle5"/>
    <dgm:cxn modelId="{CCB53969-F338-48A8-9845-4A92CAB6FBD6}" type="presParOf" srcId="{7C6523D5-B558-451A-A0F0-4257F8478CC7}" destId="{B9123B2A-2FA1-4D82-8D74-BC87FA4DF2CB}" srcOrd="7" destOrd="0" presId="urn:microsoft.com/office/officeart/2005/8/layout/cycle5"/>
    <dgm:cxn modelId="{A243D3AA-9ECC-407C-9A5F-244A1216F1AC}" type="presParOf" srcId="{7C6523D5-B558-451A-A0F0-4257F8478CC7}" destId="{DDFF894F-FFE0-4A0D-BE3D-A741E251F2A7}" srcOrd="8" destOrd="0" presId="urn:microsoft.com/office/officeart/2005/8/layout/cycle5"/>
    <dgm:cxn modelId="{0703680C-AFD3-45F7-9D19-CDB229F63638}" type="presParOf" srcId="{7C6523D5-B558-451A-A0F0-4257F8478CC7}" destId="{B9BF884F-4B09-474D-9279-468117E45A32}" srcOrd="9" destOrd="0" presId="urn:microsoft.com/office/officeart/2005/8/layout/cycle5"/>
    <dgm:cxn modelId="{268D2004-56EE-4EBE-AD80-F8F97F690F7A}" type="presParOf" srcId="{7C6523D5-B558-451A-A0F0-4257F8478CC7}" destId="{9A27E2C7-58B9-40D9-8C20-7BF959B2B572}" srcOrd="10" destOrd="0" presId="urn:microsoft.com/office/officeart/2005/8/layout/cycle5"/>
    <dgm:cxn modelId="{A4FA497A-7C93-4518-9126-9EC792993A4A}" type="presParOf" srcId="{7C6523D5-B558-451A-A0F0-4257F8478CC7}" destId="{437C6EC0-69A5-4D95-B467-082650A68B5A}" srcOrd="11" destOrd="0" presId="urn:microsoft.com/office/officeart/2005/8/layout/cycle5"/>
    <dgm:cxn modelId="{212F8915-0562-49C7-BBAD-1C4C684F8404}" type="presParOf" srcId="{7C6523D5-B558-451A-A0F0-4257F8478CC7}" destId="{ABE48185-5EBC-4520-BEF7-2D7CC305C55A}" srcOrd="12" destOrd="0" presId="urn:microsoft.com/office/officeart/2005/8/layout/cycle5"/>
    <dgm:cxn modelId="{1BCAB733-3084-4B56-A883-43B59CE98184}" type="presParOf" srcId="{7C6523D5-B558-451A-A0F0-4257F8478CC7}" destId="{DA39F7D4-4E88-4A61-B038-EAD204E2F3FD}" srcOrd="13" destOrd="0" presId="urn:microsoft.com/office/officeart/2005/8/layout/cycle5"/>
    <dgm:cxn modelId="{A52DB791-377F-4EF7-8C50-5359D3B0CF66}" type="presParOf" srcId="{7C6523D5-B558-451A-A0F0-4257F8478CC7}" destId="{FC0F7DE4-B29C-47AF-84CE-6547EDC47F90}" srcOrd="14" destOrd="0" presId="urn:microsoft.com/office/officeart/2005/8/layout/cycle5"/>
    <dgm:cxn modelId="{BC8E8D29-CE12-4A68-88FB-7F0B727C265F}" type="presParOf" srcId="{7C6523D5-B558-451A-A0F0-4257F8478CC7}" destId="{59782BFA-BACD-46F7-AE14-1BF5B67CB632}" srcOrd="15" destOrd="0" presId="urn:microsoft.com/office/officeart/2005/8/layout/cycle5"/>
    <dgm:cxn modelId="{5DD9D4D9-4A7A-4FEB-A3E8-0BB320D5718F}" type="presParOf" srcId="{7C6523D5-B558-451A-A0F0-4257F8478CC7}" destId="{AEB0129E-B1F8-4B62-8172-D35FEF33A198}" srcOrd="16" destOrd="0" presId="urn:microsoft.com/office/officeart/2005/8/layout/cycle5"/>
    <dgm:cxn modelId="{7062A1AB-CF69-410B-90E8-469395DE939E}" type="presParOf" srcId="{7C6523D5-B558-451A-A0F0-4257F8478CC7}" destId="{5CA5B304-3030-45F2-82C4-D3B001F2B54D}" srcOrd="17" destOrd="0" presId="urn:microsoft.com/office/officeart/2005/8/layout/cycle5"/>
    <dgm:cxn modelId="{1687E90B-03C4-4DDA-9E26-1A652367FC07}" type="presParOf" srcId="{7C6523D5-B558-451A-A0F0-4257F8478CC7}" destId="{ADAC9288-51EB-466D-8929-6A6BD262CAF1}" srcOrd="18" destOrd="0" presId="urn:microsoft.com/office/officeart/2005/8/layout/cycle5"/>
    <dgm:cxn modelId="{35C7DBAC-A625-4E99-BF6D-782B3BE09CE6}" type="presParOf" srcId="{7C6523D5-B558-451A-A0F0-4257F8478CC7}" destId="{0D2982C2-F1F1-40C5-A5F9-40C49E35A0E8}" srcOrd="19" destOrd="0" presId="urn:microsoft.com/office/officeart/2005/8/layout/cycle5"/>
    <dgm:cxn modelId="{43181398-A45D-4A7F-A8A8-13B30EFFB85A}" type="presParOf" srcId="{7C6523D5-B558-451A-A0F0-4257F8478CC7}" destId="{91476741-E68E-456D-90C7-7F5309B00B17}" srcOrd="20" destOrd="0" presId="urn:microsoft.com/office/officeart/2005/8/layout/cycle5"/>
    <dgm:cxn modelId="{86C05C94-E4B1-48F3-B5E5-406B90047431}" type="presParOf" srcId="{7C6523D5-B558-451A-A0F0-4257F8478CC7}" destId="{E4DC3B5D-C5E5-4D22-9397-4C6F7E2B1065}" srcOrd="21" destOrd="0" presId="urn:microsoft.com/office/officeart/2005/8/layout/cycle5"/>
    <dgm:cxn modelId="{0B4BE3F3-A1C2-41A4-99AC-BB8F6FD1E6DB}" type="presParOf" srcId="{7C6523D5-B558-451A-A0F0-4257F8478CC7}" destId="{861BFA95-34C3-4F2B-873C-9A44BF31235D}" srcOrd="22" destOrd="0" presId="urn:microsoft.com/office/officeart/2005/8/layout/cycle5"/>
    <dgm:cxn modelId="{6D83BB52-AD68-412E-8982-F0888682307F}" type="presParOf" srcId="{7C6523D5-B558-451A-A0F0-4257F8478CC7}" destId="{D8873211-3B21-4C00-B80C-FBA9B7ED78DE}" srcOrd="23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E642B2-1111-4E91-8E9A-FD5F4E337A81}">
      <dsp:nvSpPr>
        <dsp:cNvPr id="0" name=""/>
        <dsp:cNvSpPr/>
      </dsp:nvSpPr>
      <dsp:spPr>
        <a:xfrm>
          <a:off x="3557381" y="2119"/>
          <a:ext cx="878124" cy="570781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MERKUR</a:t>
          </a:r>
          <a:endParaRPr lang="cs-CZ" sz="1500" kern="1200" dirty="0"/>
        </a:p>
      </dsp:txBody>
      <dsp:txXfrm>
        <a:off x="3557381" y="2119"/>
        <a:ext cx="878124" cy="570781"/>
      </dsp:txXfrm>
    </dsp:sp>
    <dsp:sp modelId="{DEC74BDD-63B2-4FB2-A5CB-2C34D436D581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2545300" y="82160"/>
              </a:moveTo>
              <a:arcTo wR="1980741" hR="1980741" stAng="17193616" swAng="68070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B268F1-9EA9-4546-9BD0-6151FCF41C95}">
      <dsp:nvSpPr>
        <dsp:cNvPr id="0" name=""/>
        <dsp:cNvSpPr/>
      </dsp:nvSpPr>
      <dsp:spPr>
        <a:xfrm>
          <a:off x="4957977" y="582265"/>
          <a:ext cx="878124" cy="570781"/>
        </a:xfrm>
        <a:prstGeom prst="roundRect">
          <a:avLst/>
        </a:prstGeom>
        <a:solidFill>
          <a:srgbClr val="FFCC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VENUŠE</a:t>
          </a:r>
          <a:endParaRPr lang="cs-CZ" sz="1500" kern="1200" dirty="0"/>
        </a:p>
      </dsp:txBody>
      <dsp:txXfrm>
        <a:off x="4957977" y="582265"/>
        <a:ext cx="878124" cy="570781"/>
      </dsp:txXfrm>
    </dsp:sp>
    <dsp:sp modelId="{77017611-855B-4742-871C-D1E4042EC8C7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3711233" y="1017032"/>
              </a:moveTo>
              <a:arcTo wR="1980741" hR="1980741" stAng="19853196" swAng="94064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E0EFB-AC08-4AC1-AC1D-67866628B571}">
      <dsp:nvSpPr>
        <dsp:cNvPr id="0" name=""/>
        <dsp:cNvSpPr/>
      </dsp:nvSpPr>
      <dsp:spPr>
        <a:xfrm>
          <a:off x="5538123" y="1982861"/>
          <a:ext cx="878124" cy="570781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ZEMĚ</a:t>
          </a:r>
          <a:endParaRPr lang="cs-CZ" sz="1500" kern="1200" dirty="0"/>
        </a:p>
      </dsp:txBody>
      <dsp:txXfrm>
        <a:off x="5538123" y="1982861"/>
        <a:ext cx="878124" cy="570781"/>
      </dsp:txXfrm>
    </dsp:sp>
    <dsp:sp modelId="{DDFF894F-FFE0-4A0D-BE3D-A741E251F2A7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3907271" y="2440983"/>
              </a:moveTo>
              <a:arcTo wR="1980741" hR="1980741" stAng="806158" swAng="94064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BF884F-4B09-474D-9279-468117E45A32}">
      <dsp:nvSpPr>
        <dsp:cNvPr id="0" name=""/>
        <dsp:cNvSpPr/>
      </dsp:nvSpPr>
      <dsp:spPr>
        <a:xfrm>
          <a:off x="4957977" y="3383457"/>
          <a:ext cx="878124" cy="570781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MARS</a:t>
          </a:r>
          <a:endParaRPr lang="cs-CZ" sz="1500" kern="1200" dirty="0"/>
        </a:p>
      </dsp:txBody>
      <dsp:txXfrm>
        <a:off x="4957977" y="3383457"/>
        <a:ext cx="878124" cy="570781"/>
      </dsp:txXfrm>
    </dsp:sp>
    <dsp:sp modelId="{437C6EC0-69A5-4D95-B467-082650A68B5A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2907753" y="3731167"/>
              </a:moveTo>
              <a:arcTo wR="1980741" hR="1980741" stAng="3725680" swAng="68070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E48185-5EBC-4520-BEF7-2D7CC305C55A}">
      <dsp:nvSpPr>
        <dsp:cNvPr id="0" name=""/>
        <dsp:cNvSpPr/>
      </dsp:nvSpPr>
      <dsp:spPr>
        <a:xfrm>
          <a:off x="3557381" y="3963603"/>
          <a:ext cx="878124" cy="570781"/>
        </a:xfrm>
        <a:prstGeom prst="roundRect">
          <a:avLst/>
        </a:prstGeom>
        <a:solidFill>
          <a:schemeClr val="bg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JUPITER</a:t>
          </a:r>
          <a:endParaRPr lang="cs-CZ" sz="1500" kern="1200" dirty="0"/>
        </a:p>
      </dsp:txBody>
      <dsp:txXfrm>
        <a:off x="3557381" y="3963603"/>
        <a:ext cx="878124" cy="570781"/>
      </dsp:txXfrm>
    </dsp:sp>
    <dsp:sp modelId="{FC0F7DE4-B29C-47AF-84CE-6547EDC47F90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1416183" y="3879323"/>
              </a:moveTo>
              <a:arcTo wR="1980741" hR="1980741" stAng="6393616" swAng="68070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782BFA-BACD-46F7-AE14-1BF5B67CB632}">
      <dsp:nvSpPr>
        <dsp:cNvPr id="0" name=""/>
        <dsp:cNvSpPr/>
      </dsp:nvSpPr>
      <dsp:spPr>
        <a:xfrm>
          <a:off x="2156785" y="3383457"/>
          <a:ext cx="878124" cy="570781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SATURN</a:t>
          </a:r>
          <a:endParaRPr lang="cs-CZ" sz="1500" kern="1200" dirty="0"/>
        </a:p>
      </dsp:txBody>
      <dsp:txXfrm>
        <a:off x="2156785" y="3383457"/>
        <a:ext cx="878124" cy="570781"/>
      </dsp:txXfrm>
    </dsp:sp>
    <dsp:sp modelId="{5CA5B304-3030-45F2-82C4-D3B001F2B54D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250249" y="2944451"/>
              </a:moveTo>
              <a:arcTo wR="1980741" hR="1980741" stAng="9053196" swAng="94064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AC9288-51EB-466D-8929-6A6BD262CAF1}">
      <dsp:nvSpPr>
        <dsp:cNvPr id="0" name=""/>
        <dsp:cNvSpPr/>
      </dsp:nvSpPr>
      <dsp:spPr>
        <a:xfrm>
          <a:off x="1576639" y="1982861"/>
          <a:ext cx="878124" cy="570781"/>
        </a:xfrm>
        <a:prstGeom prst="roundRect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URAN</a:t>
          </a:r>
          <a:endParaRPr lang="cs-CZ" sz="1500" kern="1200" dirty="0"/>
        </a:p>
      </dsp:txBody>
      <dsp:txXfrm>
        <a:off x="1576639" y="1982861"/>
        <a:ext cx="878124" cy="570781"/>
      </dsp:txXfrm>
    </dsp:sp>
    <dsp:sp modelId="{91476741-E68E-456D-90C7-7F5309B00B17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54212" y="1520499"/>
              </a:moveTo>
              <a:arcTo wR="1980741" hR="1980741" stAng="11606158" swAng="94064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DC3B5D-C5E5-4D22-9397-4C6F7E2B1065}">
      <dsp:nvSpPr>
        <dsp:cNvPr id="0" name=""/>
        <dsp:cNvSpPr/>
      </dsp:nvSpPr>
      <dsp:spPr>
        <a:xfrm>
          <a:off x="2156785" y="582265"/>
          <a:ext cx="878124" cy="570781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NEPTUN</a:t>
          </a:r>
          <a:endParaRPr lang="cs-CZ" sz="1500" kern="1200" dirty="0"/>
        </a:p>
      </dsp:txBody>
      <dsp:txXfrm>
        <a:off x="2156785" y="582265"/>
        <a:ext cx="878124" cy="570781"/>
      </dsp:txXfrm>
    </dsp:sp>
    <dsp:sp modelId="{D8873211-3B21-4C00-B80C-FBA9B7ED78DE}">
      <dsp:nvSpPr>
        <dsp:cNvPr id="0" name=""/>
        <dsp:cNvSpPr/>
      </dsp:nvSpPr>
      <dsp:spPr>
        <a:xfrm>
          <a:off x="2015702" y="287510"/>
          <a:ext cx="3961483" cy="3961483"/>
        </a:xfrm>
        <a:custGeom>
          <a:avLst/>
          <a:gdLst/>
          <a:ahLst/>
          <a:cxnLst/>
          <a:rect l="0" t="0" r="0" b="0"/>
          <a:pathLst>
            <a:path>
              <a:moveTo>
                <a:pt x="1053730" y="230316"/>
              </a:moveTo>
              <a:arcTo wR="1980741" hR="1980741" stAng="14525680" swAng="68070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43B61-D8AC-4C0D-A134-6CA8DE911B8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3BA49-DA58-4407-A506-7D16802EB8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0/NovaSlunecniSoustav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0/Mercury-real_color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b/bc/Venuspioneeruv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6/6f/Earth_Eastern_Hemispher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e/e2/Jupiter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0/09/Saturn-cassini-March-27-2004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0/0e/Uranus_clouds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7/77/Neptune_Full_Disk_View_-_GPN-2000-000443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774632" cy="269173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Planety sluneční soustavy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dirty="0" smtClean="0">
                <a:latin typeface="Times New Roman" pitchFamily="18" charset="0"/>
                <a:cs typeface="Times New Roman" pitchFamily="18" charset="0"/>
              </a:rPr>
            </a:b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50912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8559879" cy="1656184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467544" y="3429000"/>
            <a:ext cx="8136904" cy="1198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VY_32_INOVACE_03_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planetyslunecnisoustavy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NEŽIVÁ PŘÍRODA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56937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8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Planety </a:t>
            </a:r>
          </a:p>
          <a:p>
            <a:pPr>
              <a:buNone/>
            </a:pPr>
            <a:r>
              <a:rPr lang="cs-CZ" sz="8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sluneční   </a:t>
            </a:r>
          </a:p>
          <a:p>
            <a:pPr>
              <a:buNone/>
            </a:pPr>
            <a:r>
              <a:rPr lang="cs-CZ" sz="8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soustavy</a:t>
            </a:r>
            <a:endParaRPr lang="cs-CZ" sz="88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290266"/>
          </a:xfrm>
        </p:spPr>
        <p:txBody>
          <a:bodyPr>
            <a:normAutofit/>
          </a:bodyPr>
          <a:lstStyle/>
          <a:p>
            <a:r>
              <a:rPr lang="cs-CZ" dirty="0" smtClean="0"/>
              <a:t>Sluneční soustavu tvoří Slunce, planety, planetky, komety, meteoroidy.</a:t>
            </a:r>
            <a:endParaRPr lang="cs-CZ" dirty="0"/>
          </a:p>
        </p:txBody>
      </p:sp>
      <p:pic>
        <p:nvPicPr>
          <p:cNvPr id="14338" name="Picture 2" descr="Soubor:NovaSlunecniSousta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780928"/>
            <a:ext cx="7272808" cy="3359907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4437112"/>
            <a:ext cx="8291264" cy="2193107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Slunce</a:t>
            </a:r>
            <a:endParaRPr lang="cs-CZ" sz="9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Slunce je hlavním, největším a nejtěžším tělesem sluneční soustavy.</a:t>
            </a:r>
          </a:p>
          <a:p>
            <a:r>
              <a:rPr lang="cs-CZ" sz="4000" dirty="0" smtClean="0"/>
              <a:t>Je to hvězda.</a:t>
            </a:r>
          </a:p>
          <a:p>
            <a:r>
              <a:rPr lang="cs-CZ" sz="4000" dirty="0" smtClean="0"/>
              <a:t>Slunce je obrovským zdrojem tepla a světla.</a:t>
            </a:r>
          </a:p>
          <a:p>
            <a:r>
              <a:rPr lang="cs-CZ" sz="4000" dirty="0" smtClean="0"/>
              <a:t>Je to žhavá koule složená z plynů.</a:t>
            </a:r>
            <a:endParaRPr lang="cs-CZ" sz="4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ile:Sun in X-Ray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560840" cy="543346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 sluneční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628800"/>
          <a:ext cx="799288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E642B2-1111-4E91-8E9A-FD5F4E337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graphicEl>
                                              <a:dgm id="{ECE642B2-1111-4E91-8E9A-FD5F4E337A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C74BDD-63B2-4FB2-A5CB-2C34D436D5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DEC74BDD-63B2-4FB2-A5CB-2C34D436D5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B268F1-9EA9-4546-9BD0-6151FCF41C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graphicEl>
                                              <a:dgm id="{55B268F1-9EA9-4546-9BD0-6151FCF41C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017611-855B-4742-871C-D1E4042EC8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77017611-855B-4742-871C-D1E4042EC8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E0EFB-AC08-4AC1-AC1D-67866628B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graphicEl>
                                              <a:dgm id="{734E0EFB-AC08-4AC1-AC1D-67866628B5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FF894F-FFE0-4A0D-BE3D-A741E251F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DDFF894F-FFE0-4A0D-BE3D-A741E251F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BF884F-4B09-474D-9279-468117E45A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B9BF884F-4B09-474D-9279-468117E45A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7C6EC0-69A5-4D95-B467-082650A68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437C6EC0-69A5-4D95-B467-082650A68B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E48185-5EBC-4520-BEF7-2D7CC305C5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ABE48185-5EBC-4520-BEF7-2D7CC305C5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0F7DE4-B29C-47AF-84CE-6547EDC47F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">
                                            <p:graphicEl>
                                              <a:dgm id="{FC0F7DE4-B29C-47AF-84CE-6547EDC47F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782BFA-BACD-46F7-AE14-1BF5B67CB6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graphicEl>
                                              <a:dgm id="{59782BFA-BACD-46F7-AE14-1BF5B67CB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A5B304-3030-45F2-82C4-D3B001F2B5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graphicEl>
                                              <a:dgm id="{5CA5B304-3030-45F2-82C4-D3B001F2B5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AC9288-51EB-466D-8929-6A6BD262CA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>
                                            <p:graphicEl>
                                              <a:dgm id="{ADAC9288-51EB-466D-8929-6A6BD262CA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476741-E68E-456D-90C7-7F5309B00B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>
                                            <p:graphicEl>
                                              <a:dgm id="{91476741-E68E-456D-90C7-7F5309B00B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C3B5D-C5E5-4D22-9397-4C6F7E2B10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4">
                                            <p:graphicEl>
                                              <a:dgm id="{E4DC3B5D-C5E5-4D22-9397-4C6F7E2B10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873211-3B21-4C00-B80C-FBA9B7ED7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graphicEl>
                                              <a:dgm id="{D8873211-3B21-4C00-B80C-FBA9B7ED78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Merkur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1"/>
            <a:ext cx="8291264" cy="2332856"/>
          </a:xfrm>
        </p:spPr>
        <p:txBody>
          <a:bodyPr/>
          <a:lstStyle/>
          <a:p>
            <a:r>
              <a:rPr lang="cs-CZ" dirty="0" smtClean="0"/>
              <a:t>Merkur je nejblíže k Slunci a nejmenší planeta.</a:t>
            </a:r>
          </a:p>
          <a:p>
            <a:r>
              <a:rPr lang="cs-CZ" dirty="0" smtClean="0"/>
              <a:t>Má krajinu posetou kulatými jámami – krátery.</a:t>
            </a:r>
          </a:p>
          <a:p>
            <a:r>
              <a:rPr lang="cs-CZ" dirty="0" smtClean="0"/>
              <a:t>Obíhá kolem Slunce ze všech planet nejrychleji.    </a:t>
            </a:r>
          </a:p>
          <a:p>
            <a:endParaRPr lang="cs-CZ" dirty="0"/>
          </a:p>
        </p:txBody>
      </p:sp>
      <p:pic>
        <p:nvPicPr>
          <p:cNvPr id="10242" name="Picture 2" descr="Soubor:Mercury-real colo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789040"/>
            <a:ext cx="2664295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Venuše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horkou a pustou krajinu zahalenou do jedovatých mraků.</a:t>
            </a:r>
          </a:p>
          <a:p>
            <a:r>
              <a:rPr lang="cs-CZ" dirty="0" smtClean="0"/>
              <a:t>Je zde silná sopečná činnost.</a:t>
            </a:r>
          </a:p>
          <a:p>
            <a:r>
              <a:rPr lang="cs-CZ" dirty="0" smtClean="0"/>
              <a:t>Z večera bývá vidět jako Večernice a ráno jako Jitřenka.</a:t>
            </a:r>
          </a:p>
          <a:p>
            <a:pPr>
              <a:buNone/>
            </a:pPr>
            <a:r>
              <a:rPr lang="cs-CZ" dirty="0" smtClean="0"/>
              <a:t>                                     </a:t>
            </a:r>
            <a:endParaRPr lang="cs-CZ" dirty="0"/>
          </a:p>
        </p:txBody>
      </p:sp>
      <p:pic>
        <p:nvPicPr>
          <p:cNvPr id="9218" name="Picture 2" descr="Soubor:Venuspioneeru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77072"/>
            <a:ext cx="2256731" cy="24265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Země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má dostatek vody, vhodnou teplotu i kyslík v ovzduší.</a:t>
            </a:r>
          </a:p>
          <a:p>
            <a:r>
              <a:rPr lang="cs-CZ" dirty="0" smtClean="0"/>
              <a:t>Jediná známá planeta, na které je život.</a:t>
            </a:r>
          </a:p>
          <a:p>
            <a:r>
              <a:rPr lang="cs-CZ" dirty="0" smtClean="0"/>
              <a:t>Je označována za modrou planetu.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endParaRPr lang="cs-CZ" dirty="0"/>
          </a:p>
        </p:txBody>
      </p:sp>
      <p:pic>
        <p:nvPicPr>
          <p:cNvPr id="8194" name="Picture 2" descr="Soubor:Earth Eastern Hemisphe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77072"/>
            <a:ext cx="2286000" cy="2286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Mars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Marsu jsou sopky, písečné pouště, kopce i údolí.</a:t>
            </a:r>
          </a:p>
          <a:p>
            <a:r>
              <a:rPr lang="cs-CZ" dirty="0" smtClean="0"/>
              <a:t>Chybí mu tekoucí voda a vzduch.</a:t>
            </a:r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4" name="Obrázek 3" descr="File:Mars Hubbl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501008"/>
            <a:ext cx="2903984" cy="289445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Jupiter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planeta sluneční soustavy.</a:t>
            </a:r>
          </a:p>
          <a:p>
            <a:r>
              <a:rPr lang="cs-CZ" dirty="0" smtClean="0"/>
              <a:t>Má též tenký prstenec, ze Země hůře viditelný.</a:t>
            </a:r>
          </a:p>
          <a:p>
            <a:pPr>
              <a:buNone/>
            </a:pPr>
            <a:r>
              <a:rPr lang="cs-CZ" dirty="0" smtClean="0"/>
              <a:t>         </a:t>
            </a:r>
            <a:endParaRPr lang="cs-CZ" dirty="0"/>
          </a:p>
        </p:txBody>
      </p:sp>
      <p:pic>
        <p:nvPicPr>
          <p:cNvPr id="6148" name="Picture 4" descr="Soubor:Jupi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068960"/>
            <a:ext cx="3510136" cy="3510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Saturn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Druhá největší planeta sluneční soustavy.</a:t>
            </a:r>
          </a:p>
          <a:p>
            <a:r>
              <a:rPr lang="cs-CZ" dirty="0" smtClean="0"/>
              <a:t>Má kolem sebe mnoho prstenců, které jsou tvořeny z prachu, kamenů a kamínků potažených ledem.</a:t>
            </a:r>
            <a:endParaRPr lang="cs-CZ" dirty="0"/>
          </a:p>
        </p:txBody>
      </p:sp>
      <p:pic>
        <p:nvPicPr>
          <p:cNvPr id="5122" name="Picture 2" descr="Soubor:Saturn-cassini-March-27-2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5295946" y="3717032"/>
            <a:ext cx="3189616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Uran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chladná planeta sluneční soustavy, řadí se mezi ledové obry.</a:t>
            </a:r>
            <a:endParaRPr lang="cs-CZ" dirty="0"/>
          </a:p>
        </p:txBody>
      </p:sp>
      <p:pic>
        <p:nvPicPr>
          <p:cNvPr id="4100" name="Picture 4" descr="Soubor:Uranus cloud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3608489" y="1944241"/>
            <a:ext cx="2447925" cy="57054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Neptun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Nejchladnější a nejvzdálenější planeta od Slunce.</a:t>
            </a:r>
          </a:p>
          <a:p>
            <a:r>
              <a:rPr lang="cs-CZ" dirty="0" smtClean="0"/>
              <a:t>Má charakteristicky modrou barvu.</a:t>
            </a:r>
          </a:p>
          <a:p>
            <a:endParaRPr lang="cs-CZ" dirty="0"/>
          </a:p>
        </p:txBody>
      </p:sp>
      <p:pic>
        <p:nvPicPr>
          <p:cNvPr id="3076" name="Picture 4" descr="Soubor:Neptune Full Disk View - GPN-2000-00044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5" y="3501008"/>
            <a:ext cx="2772281" cy="276766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třetí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Rozmanitost přírody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Planety sluneční soustavy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prvouka ve třetím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Použité 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11. 2. 2006,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11. 2. 2006 [cit. 2011-03-11]. Dostupné z WWW: &lt;Soubor:Sun in X-</a:t>
            </a:r>
            <a:r>
              <a:rPr lang="cs-CZ" sz="2000" dirty="0" err="1" smtClean="0"/>
              <a:t>Ray.png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13. 4. 2008,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13. 4. 2008 [cit. 2011-03-11]. Dostupné z WWW: &lt;Soubor:</a:t>
            </a:r>
            <a:r>
              <a:rPr lang="cs-CZ" sz="2000" dirty="0" err="1" smtClean="0"/>
              <a:t>NovaSlunecniSoustava.jpg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11. 8. 2010,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11. 8. 2010 [cit. 2011-03-11]. Dostupné z WWW: &lt;Soubor:</a:t>
            </a:r>
            <a:r>
              <a:rPr lang="cs-CZ" sz="2000" dirty="0" err="1" smtClean="0"/>
              <a:t>Mercury</a:t>
            </a:r>
            <a:r>
              <a:rPr lang="cs-CZ" sz="2000" dirty="0" smtClean="0"/>
              <a:t>-</a:t>
            </a:r>
            <a:r>
              <a:rPr lang="cs-CZ" sz="2000" dirty="0" err="1" smtClean="0"/>
              <a:t>real</a:t>
            </a:r>
            <a:r>
              <a:rPr lang="cs-CZ" sz="2000" dirty="0" smtClean="0"/>
              <a:t> </a:t>
            </a:r>
            <a:r>
              <a:rPr lang="cs-CZ" sz="2000" dirty="0" err="1" smtClean="0"/>
              <a:t>color.jpg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16. 11. 2010,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16. 11. 2010 [cit. 2011-03-11]. Dostupné z WWW: &lt;Soubor:</a:t>
            </a:r>
            <a:r>
              <a:rPr lang="cs-CZ" sz="2000" dirty="0" err="1" smtClean="0"/>
              <a:t>Venuspioneeruv.jpg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14. 1. 2006,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14. 1. 2006 [cit. 2011-03-11]. Dostupné z WWW: &lt;Soubor:</a:t>
            </a:r>
            <a:r>
              <a:rPr lang="cs-CZ" sz="2000" dirty="0" err="1" smtClean="0"/>
              <a:t>Earth</a:t>
            </a:r>
            <a:r>
              <a:rPr lang="cs-CZ" sz="2000" dirty="0" smtClean="0"/>
              <a:t> </a:t>
            </a:r>
            <a:r>
              <a:rPr lang="cs-CZ" sz="2000" dirty="0" err="1" smtClean="0"/>
              <a:t>Eastern</a:t>
            </a:r>
            <a:r>
              <a:rPr lang="cs-CZ" sz="2000" dirty="0" smtClean="0"/>
              <a:t> </a:t>
            </a:r>
            <a:r>
              <a:rPr lang="cs-CZ" sz="2000" dirty="0" err="1" smtClean="0"/>
              <a:t>Hemisphere.jpg</a:t>
            </a:r>
            <a:r>
              <a:rPr lang="cs-CZ" sz="2000" dirty="0" smtClean="0"/>
              <a:t>&gt;.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26. 1. 2010,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26. 1. 2010 [cit. 2011-03-11]. Dostupné z WWW: &lt;Soubor:Mars </a:t>
            </a:r>
            <a:r>
              <a:rPr lang="cs-CZ" sz="2000" dirty="0" err="1" smtClean="0"/>
              <a:t>Hubble.jpg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9. 11. 2004,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9. 11. 2004 [cit. 2011-03-11]. Dostupné z WWW: &lt;Soubor:Jupiter.</a:t>
            </a:r>
            <a:r>
              <a:rPr lang="cs-CZ" sz="2000" dirty="0" err="1" smtClean="0"/>
              <a:t>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14. 8. 2010,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14. 8. 2010 [cit. 2011-03-11]. Dostupné z WWW: &lt;Soubor:</a:t>
            </a:r>
            <a:r>
              <a:rPr lang="cs-CZ" sz="2000" dirty="0" err="1" smtClean="0"/>
              <a:t>Saturn</a:t>
            </a:r>
            <a:r>
              <a:rPr lang="cs-CZ" sz="2000" dirty="0" smtClean="0"/>
              <a:t>-</a:t>
            </a:r>
            <a:r>
              <a:rPr lang="cs-CZ" sz="2000" dirty="0" err="1" smtClean="0"/>
              <a:t>cassini</a:t>
            </a:r>
            <a:r>
              <a:rPr lang="cs-CZ" sz="2000" dirty="0" smtClean="0"/>
              <a:t>-</a:t>
            </a:r>
            <a:r>
              <a:rPr lang="cs-CZ" sz="2000" dirty="0" err="1" smtClean="0"/>
              <a:t>March</a:t>
            </a:r>
            <a:r>
              <a:rPr lang="cs-CZ" sz="2000" dirty="0" smtClean="0"/>
              <a:t>-27-2004.jpg&gt;.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18. 6. 2008,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18. 6. 2008 [cit. 2011-03-11]. Dostupné z WWW: &lt;Soubor:</a:t>
            </a:r>
            <a:r>
              <a:rPr lang="cs-CZ" sz="2000" dirty="0" err="1" smtClean="0"/>
              <a:t>Uranus</a:t>
            </a:r>
            <a:r>
              <a:rPr lang="cs-CZ" sz="2000" dirty="0" smtClean="0"/>
              <a:t> </a:t>
            </a:r>
            <a:r>
              <a:rPr lang="cs-CZ" sz="2000" dirty="0" err="1" smtClean="0"/>
              <a:t>clouds.jpg</a:t>
            </a:r>
            <a:r>
              <a:rPr lang="cs-CZ" sz="2000" dirty="0" smtClean="0"/>
              <a:t>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8. 4. 2009,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8. 4. 2009 [cit. 2011-03-11]. Dostupné z WWW: &lt;Soubor:Neptune </a:t>
            </a:r>
            <a:r>
              <a:rPr lang="cs-CZ" sz="2000" dirty="0" err="1" smtClean="0"/>
              <a:t>Full</a:t>
            </a:r>
            <a:r>
              <a:rPr lang="cs-CZ" sz="2000" dirty="0" smtClean="0"/>
              <a:t> Disk </a:t>
            </a:r>
            <a:r>
              <a:rPr lang="cs-CZ" sz="2000" dirty="0" err="1" smtClean="0"/>
              <a:t>View</a:t>
            </a:r>
            <a:r>
              <a:rPr lang="cs-CZ" sz="2000" dirty="0" smtClean="0"/>
              <a:t> - GPN-2000-000443.jpg&gt;.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381</Words>
  <Application>Microsoft Office PowerPoint</Application>
  <PresentationFormat>Předvádění na obrazovce (4:3)</PresentationFormat>
  <Paragraphs>82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  Planety sluneční soustavy  </vt:lpstr>
      <vt:lpstr>NEŽIVÁ PŘÍRODA</vt:lpstr>
      <vt:lpstr>Sluneční soustavu tvoří Slunce, planety, planetky, komety, meteoroidy.</vt:lpstr>
      <vt:lpstr>Slunce</vt:lpstr>
      <vt:lpstr>Snímek 5</vt:lpstr>
      <vt:lpstr>Planety sluneční soustavy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Snímek 15</vt:lpstr>
      <vt:lpstr>Použité zdroje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35</cp:revision>
  <dcterms:created xsi:type="dcterms:W3CDTF">2011-02-21T18:15:30Z</dcterms:created>
  <dcterms:modified xsi:type="dcterms:W3CDTF">2012-02-16T19:29:13Z</dcterms:modified>
</cp:coreProperties>
</file>