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10F93-626C-4EE4-A013-558EC512013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2068E-5107-4755-B028-8D8DDB1F6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10F93-626C-4EE4-A013-558EC512013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2068E-5107-4755-B028-8D8DDB1F6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10F93-626C-4EE4-A013-558EC512013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2068E-5107-4755-B028-8D8DDB1F6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10F93-626C-4EE4-A013-558EC512013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2068E-5107-4755-B028-8D8DDB1F6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10F93-626C-4EE4-A013-558EC512013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2068E-5107-4755-B028-8D8DDB1F6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10F93-626C-4EE4-A013-558EC512013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2068E-5107-4755-B028-8D8DDB1F6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10F93-626C-4EE4-A013-558EC512013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2068E-5107-4755-B028-8D8DDB1F6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10F93-626C-4EE4-A013-558EC512013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2068E-5107-4755-B028-8D8DDB1F6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10F93-626C-4EE4-A013-558EC512013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2068E-5107-4755-B028-8D8DDB1F6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10F93-626C-4EE4-A013-558EC512013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2068E-5107-4755-B028-8D8DDB1F6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10F93-626C-4EE4-A013-558EC512013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2068E-5107-4755-B028-8D8DDB1F6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D10F93-626C-4EE4-A013-558EC512013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92068E-5107-4755-B028-8D8DDB1F6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5/58/Broccoli2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6/Spinach_produce-1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8/Bloemkool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c/c9/Brassica_oleracea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http://upload.wikimedia.org/wikipedia/commons/5/5e/CDC_celery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8/Lactuca_sativa-whole_plant_top.JPG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upload.wikimedia.org/wikipedia/commons/a/a8/Wirsingkohl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hyperlink" Target="http://upload.wikimedia.org/wikipedia/commons/d/d5/Wurzelpetersilie_Wurzel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upload.wikimedia.org/wikipedia/commons/6/6f/Koolrabi_(Brassica_oleracea_convar._acephala_alef._var._gongylodes)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5"/>
            <a:ext cx="7846640" cy="319578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Zelenina – Co je co ?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VY_32_INOVACE_zeleninacojeco_06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3313" name="Picture 1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861048"/>
            <a:ext cx="8748464" cy="16926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latin typeface="Monotype Corsiva" pitchFamily="66" charset="0"/>
                <a:cs typeface="Microsoft Sans Serif" pitchFamily="34" charset="0"/>
              </a:rPr>
              <a:t>Co je co ?</a:t>
            </a:r>
            <a:endParaRPr lang="cs-CZ" sz="8000" dirty="0">
              <a:latin typeface="Monotype Corsiva" pitchFamily="66" charset="0"/>
              <a:cs typeface="Microsoft Sans Serif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Vyber vždy jednu správnou odpověď.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1. a) cibule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b) brokolice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c) salát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266" name="Picture 2" descr="Soubor:Broccoli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708920"/>
            <a:ext cx="3456384" cy="259228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2. a) rajče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b) okurka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c) meloun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3. a) špenát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b) paprika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c) salát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8" descr="jídlo,oříznuté fotky,oříznuté obrázky,ovoce,PNG,průhledná pozadí,rajčata,webové prv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548680"/>
            <a:ext cx="2376265" cy="22322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1266" name="Picture 2" descr="File:Spinach produce-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4149080"/>
            <a:ext cx="2747381" cy="2232248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4. a) česnek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b) cibule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c) pórek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5. a) rajče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b) paprika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c) ředkvička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česnek,fotografie,koření,plodiny,stroužky česneku"/>
          <p:cNvPicPr>
            <a:picLocks noChangeAspect="1" noChangeArrowheads="1"/>
          </p:cNvPicPr>
          <p:nvPr/>
        </p:nvPicPr>
        <p:blipFill>
          <a:blip r:embed="rId2" cstate="print"/>
          <a:srcRect l="12820" t="2834" r="12821"/>
          <a:stretch>
            <a:fillRect/>
          </a:stretch>
        </p:blipFill>
        <p:spPr bwMode="auto">
          <a:xfrm>
            <a:off x="5292080" y="548680"/>
            <a:ext cx="2088232" cy="259228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7" name="Picture 2" descr="jídlo,plody,ředkvičky,rostliny,stolov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4005064"/>
            <a:ext cx="2160240" cy="216023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6. a) brokolice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b) květák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c) pórek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7. a) paprika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b) rajče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c) lilek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4" descr="jídlo,paprikové lusky,papriky,plody,rostliny,stol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861048"/>
            <a:ext cx="2376264" cy="237626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</p:pic>
      <p:pic>
        <p:nvPicPr>
          <p:cNvPr id="8194" name="Picture 2" descr="Soubor:Bloemkool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548680"/>
            <a:ext cx="3024336" cy="22682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8. a) špenát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b) paprika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c) okurka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9. a) petržel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b) mrkev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c) lilek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6" descr="jídlo,okurky,plody,rostliny,stol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4716018" y="116629"/>
            <a:ext cx="2736304" cy="3168353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pic>
        <p:nvPicPr>
          <p:cNvPr id="7" name="Picture 4" descr="mrkve,potraviny,večeře,výroba,zeleni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4005064"/>
            <a:ext cx="2808312" cy="244827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10. a) zelí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b) salát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c) kapusta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11. a) celer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b) cibule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c) česnek</a:t>
            </a:r>
          </a:p>
        </p:txBody>
      </p:sp>
      <p:pic>
        <p:nvPicPr>
          <p:cNvPr id="6146" name="Picture 2" descr="Soubor:Brassica oleracea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76672"/>
            <a:ext cx="2930246" cy="23042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7170" name="Picture 2" descr="Soubor:CDC celer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005064"/>
            <a:ext cx="3510387" cy="216024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12. a) květák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b) česnek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c) cibule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13. a) okurka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b) lilek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c) paprika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http://officeimg.vo.msecnd.net/en-us/images/MH9004025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620688"/>
            <a:ext cx="2592288" cy="225696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  <p:pic>
        <p:nvPicPr>
          <p:cNvPr id="7" name="Picture 2" descr="jídlo,lilky,plody,rostliny,stolov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4005064"/>
            <a:ext cx="2376264" cy="2376262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363272" cy="58655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14. a) pórek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b) ředkvička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c) česnek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15. a) kapusta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b) zelí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c) salát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ibule,jídlo,mladé cibule,plody,rostliny,stol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60648"/>
            <a:ext cx="2520280" cy="2520279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pic>
        <p:nvPicPr>
          <p:cNvPr id="4098" name="Picture 2" descr="Soubor:Lactuca sativa-whole plant top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3933056"/>
            <a:ext cx="2688299" cy="20162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16. a) petržel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b) mrkev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c) celer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17. a) salát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b) kapusta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c) zelí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Soubor:Wirsingkoh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573016"/>
            <a:ext cx="3175553" cy="259228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3076" name="Picture 4" descr="Soubor:Wurzelpetersilie Wurze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548680"/>
            <a:ext cx="3701617" cy="23042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9"/>
            <a:ext cx="8219256" cy="27363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18. a) ředkvička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b) řepa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c) kedlubna</a:t>
            </a:r>
          </a:p>
          <a:p>
            <a:pPr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Soubor:Koolrabi (Brassica oleracea convar. acephala alef. var. gongylodes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60648"/>
            <a:ext cx="2762149" cy="2664296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395536" y="3501008"/>
            <a:ext cx="799288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19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Napiš slovo nadřazené těmto obrázkům:</a:t>
            </a:r>
          </a:p>
          <a:p>
            <a:pPr marL="342900" indent="-342900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</a:t>
            </a:r>
          </a:p>
          <a:p>
            <a:pPr marL="342900" indent="-342900"/>
            <a:r>
              <a:rPr lang="cs-CZ" dirty="0" smtClean="0"/>
              <a:t>       ___________________________________________________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Pokud jsi odpověděl(a) na  otázky správně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–   GRATULUJI TI</a:t>
            </a:r>
          </a:p>
          <a:p>
            <a:pPr>
              <a:buNone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Pokud jsi měl(a)10 chyb, příště to musíš zlepšit</a:t>
            </a:r>
          </a:p>
          <a:p>
            <a:pPr>
              <a:buNone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Pokud jsi měl(a) vše špatně, začni se učit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http://i.idnes.cz/06/111/gal/DNO16cd27_smajlik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980728"/>
            <a:ext cx="1917452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ttp://www.kotlina.sk/files/shop/381/11301_1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5445224"/>
            <a:ext cx="92697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ttp://www.tenislife.cz/images/t_pic979-1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3429000"/>
            <a:ext cx="1143000" cy="120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použitých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19. 12.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19. 12. 2009 [cit. 2011-03-11]. Dostupné z WWW: &lt;Soubor:</a:t>
            </a:r>
            <a:r>
              <a:rPr lang="cs-CZ" sz="1400" dirty="0" err="1" smtClean="0"/>
              <a:t>Lactuca</a:t>
            </a:r>
            <a:r>
              <a:rPr lang="cs-CZ" sz="1400" dirty="0" smtClean="0"/>
              <a:t> </a:t>
            </a:r>
            <a:r>
              <a:rPr lang="cs-CZ" sz="1400" dirty="0" err="1" smtClean="0"/>
              <a:t>sativa</a:t>
            </a:r>
            <a:r>
              <a:rPr lang="cs-CZ" sz="1400" dirty="0" smtClean="0"/>
              <a:t>-</a:t>
            </a:r>
            <a:r>
              <a:rPr lang="cs-CZ" sz="1400" dirty="0" err="1" smtClean="0"/>
              <a:t>whole</a:t>
            </a:r>
            <a:r>
              <a:rPr lang="cs-CZ" sz="1400" dirty="0" smtClean="0"/>
              <a:t> </a:t>
            </a:r>
            <a:r>
              <a:rPr lang="cs-CZ" sz="1400" dirty="0" err="1" smtClean="0"/>
              <a:t>plant</a:t>
            </a:r>
            <a:r>
              <a:rPr lang="cs-CZ" sz="1400" dirty="0" smtClean="0"/>
              <a:t> top.JPG&gt;.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23. 3.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23. 3. 2006 [cit. 2011-03-11]. Dostupné z WWW: &lt;Soubor:Broccoli2.jpg&gt;.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25. 4.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25. 4. 2005 [cit. 2011-03-11]. Dostupné z WWW: &lt;Soubor:</a:t>
            </a:r>
            <a:r>
              <a:rPr lang="cs-CZ" sz="1400" dirty="0" err="1" smtClean="0"/>
              <a:t>Bloemkool.jpg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31. 8.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31. 8. 2005 [cit. 2011-03-11]. Dostupné z WWW: &lt;Soubor:</a:t>
            </a:r>
            <a:r>
              <a:rPr lang="cs-CZ" sz="1400" dirty="0" err="1" smtClean="0"/>
              <a:t>Wirsingkohl.jpg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9. 2.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9. 2. 2005 [cit. 2011-03-11]. Dostupné z WWW: &lt;Soubor:</a:t>
            </a:r>
            <a:r>
              <a:rPr lang="cs-CZ" sz="1400" dirty="0" err="1" smtClean="0"/>
              <a:t>Brassica</a:t>
            </a:r>
            <a:r>
              <a:rPr lang="cs-CZ" sz="1400" dirty="0" smtClean="0"/>
              <a:t> oleracea2.jpg&gt;.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10. 6.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10. 6. 2006 [cit. 2011-03-11]. Dostupné z WWW: &lt;Soubor:</a:t>
            </a:r>
            <a:r>
              <a:rPr lang="cs-CZ" sz="1400" dirty="0" err="1" smtClean="0"/>
              <a:t>Koolrabi</a:t>
            </a:r>
            <a:r>
              <a:rPr lang="cs-CZ" sz="1400" dirty="0" smtClean="0"/>
              <a:t> (</a:t>
            </a:r>
            <a:r>
              <a:rPr lang="cs-CZ" sz="1400" dirty="0" err="1" smtClean="0"/>
              <a:t>Brassica</a:t>
            </a:r>
            <a:r>
              <a:rPr lang="cs-CZ" sz="1400" dirty="0" smtClean="0"/>
              <a:t> </a:t>
            </a:r>
            <a:r>
              <a:rPr lang="cs-CZ" sz="1400" dirty="0" err="1" smtClean="0"/>
              <a:t>oleracea</a:t>
            </a:r>
            <a:r>
              <a:rPr lang="cs-CZ" sz="1400" dirty="0" smtClean="0"/>
              <a:t> </a:t>
            </a:r>
            <a:r>
              <a:rPr lang="cs-CZ" sz="1400" dirty="0" err="1" smtClean="0"/>
              <a:t>convar</a:t>
            </a:r>
            <a:r>
              <a:rPr lang="cs-CZ" sz="1400" dirty="0" smtClean="0"/>
              <a:t>. </a:t>
            </a:r>
            <a:r>
              <a:rPr lang="cs-CZ" sz="1400" dirty="0" err="1" smtClean="0"/>
              <a:t>acephala</a:t>
            </a:r>
            <a:r>
              <a:rPr lang="cs-CZ" sz="1400" dirty="0" smtClean="0"/>
              <a:t> alef. var. </a:t>
            </a:r>
            <a:r>
              <a:rPr lang="cs-CZ" sz="1400" dirty="0" err="1" smtClean="0"/>
              <a:t>gongylodes</a:t>
            </a:r>
            <a:r>
              <a:rPr lang="cs-CZ" sz="1400" dirty="0" smtClean="0"/>
              <a:t>).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21. 2.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21. 2. 2007 [cit. 2011-03-11]. Dostupné z WWW: &lt;Soubor:</a:t>
            </a:r>
            <a:r>
              <a:rPr lang="cs-CZ" sz="1400" dirty="0" err="1" smtClean="0"/>
              <a:t>Wurzelpetersilie</a:t>
            </a:r>
            <a:r>
              <a:rPr lang="cs-CZ" sz="1400" dirty="0" smtClean="0"/>
              <a:t> </a:t>
            </a:r>
            <a:r>
              <a:rPr lang="cs-CZ" sz="1400" dirty="0" err="1" smtClean="0"/>
              <a:t>Wurzel.jpg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19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19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2005 [cit. 2011-03-21]. Dostupné z WWW: &lt;File:Spinach </a:t>
            </a:r>
            <a:r>
              <a:rPr lang="cs-CZ" sz="1400" dirty="0" err="1" smtClean="0"/>
              <a:t>produce</a:t>
            </a:r>
            <a:r>
              <a:rPr lang="cs-CZ" sz="1400" dirty="0" smtClean="0"/>
              <a:t>-1.jpg&gt;.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6. 5.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6. 5. 2005 [cit. 2011-03-21]. Dostupné z WWW: &lt;Soubor:CDC celery.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173</TotalTime>
  <Words>308</Words>
  <Application>Microsoft Office PowerPoint</Application>
  <PresentationFormat>Předvádění na obrazovce (4:3)</PresentationFormat>
  <Paragraphs>97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ČLOVĚK A JEHO SVĚT Zelenina – Co je co ? Radka Smetanová  VY_32_INOVACE_zeleninacojeco_06</vt:lpstr>
      <vt:lpstr>Co je co 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 použitých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22</cp:revision>
  <dcterms:created xsi:type="dcterms:W3CDTF">2011-03-03T17:50:50Z</dcterms:created>
  <dcterms:modified xsi:type="dcterms:W3CDTF">2011-09-08T17:04:57Z</dcterms:modified>
</cp:coreProperties>
</file>