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A5C68-AC3C-46C8-9D58-0CA399F29F4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2B38B-E7EB-4C2D-AA4D-DDF2908BD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pload.wikimedia.org/wikipedia/commons/7/76/A1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774632" cy="319578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Dopravní značky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VY_32_INOVACE_dopravniznacky_15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365104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412776"/>
            <a:ext cx="8435280" cy="1008112"/>
          </a:xfrm>
        </p:spPr>
        <p:txBody>
          <a:bodyPr>
            <a:prstTxWarp prst="textArchUp">
              <a:avLst/>
            </a:prstTxWarp>
            <a:normAutofit fontScale="90000"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000" dirty="0">
                <a:latin typeface="Times New Roman" pitchFamily="18" charset="0"/>
                <a:cs typeface="Times New Roman" pitchFamily="18" charset="0"/>
              </a:rPr>
            </a:b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DOPRAVNÍ VÝCHOVA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DOPRAVNÍ ZNAČKY :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výstražné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pravující přednost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zákazové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informativní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příkazové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VÝSTRAŽNÉ ZNAČKY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501008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Pozor, přechod pro chodce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558924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Křižovatka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27584" y="3429000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Děti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467544" y="4149080"/>
            <a:ext cx="8219256" cy="197708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1266" name="Picture 2" descr="Soubor:A1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268760"/>
            <a:ext cx="2349367" cy="2060848"/>
          </a:xfrm>
          <a:prstGeom prst="rect">
            <a:avLst/>
          </a:prstGeom>
          <a:noFill/>
        </p:spPr>
      </p:pic>
      <p:pic>
        <p:nvPicPr>
          <p:cNvPr id="13" name="Obrázek 12" descr="A11 - Pozor, přechod prochodc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340768"/>
            <a:ext cx="237626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A03 - Křižovatka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645024"/>
            <a:ext cx="2376263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285293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Náledí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328498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Nerovnost vozovky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49411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Železniční přejezd bez závor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67544" y="3429000"/>
            <a:ext cx="8219256" cy="26971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A24 - Náledí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266429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A30 - Železniční přejezd bezzávor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780928"/>
            <a:ext cx="237626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Zástupný symbol pro obsah 9" descr="A07a - Nerovnost vozovky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908720"/>
            <a:ext cx="281500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ZNAČKY UPRAVUJÍCÍ PŘEDNOST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005064"/>
            <a:ext cx="3059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Hlavní pozemní komunikace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3789040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Dej přednost v jízdě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83768" y="5445224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Stůj, dej přednost v jízdě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395536" y="4005064"/>
            <a:ext cx="8291264" cy="212109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P02 - Hlavní pozemní komunika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277180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P06 - Stůj, dej přednost v jízdě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140968"/>
            <a:ext cx="238618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P04 - Dej přednost v jízdě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484784"/>
            <a:ext cx="248772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ZÁKAZOVÉ ZNAČKY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78904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 vstupu            chodců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6176" y="357301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 vjezdu jízdních kol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55776" y="5229200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 vjezdu všech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vozidel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67544" y="3645024"/>
            <a:ext cx="8219256" cy="248113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B01 - Zákaz vjezdu všech vozidel(v obou směrech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852936"/>
            <a:ext cx="230425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B30 - Zákaz vstupu chodců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268760"/>
            <a:ext cx="228979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B08 - Zákaz vjezdu jízdních kol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196752"/>
            <a:ext cx="237626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39552" y="2636912"/>
            <a:ext cx="349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Zákaz vjezdu vyznačených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vozidel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87824" y="522920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 stání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20072" y="2636912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Zákaz zastavení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395536" y="3933056"/>
            <a:ext cx="8291264" cy="219310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B12 - Zákaz vjezdu vyznačených vozidel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222731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B29 - Zákaz stání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924944"/>
            <a:ext cx="230425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Zástupný symbol pro obsah 9" descr="B28 - Zákaz zastavení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32656"/>
            <a:ext cx="240905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INFORMATIVNÍ ZNAČKY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3140968"/>
            <a:ext cx="2915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Přechod pro            chodce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35696" y="5013176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Podchod nebo nadchod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8064" y="3284984"/>
            <a:ext cx="3995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Přejezd pro cyklisty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67544" y="3356992"/>
            <a:ext cx="8219256" cy="276917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IP06 - Přechod pro chod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1940233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Zástupný symbol pro obsah 9" descr="IP03 - Podchod nebo nadchod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852936"/>
            <a:ext cx="204901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IP07 - Přejezd pro cyklisty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268760"/>
            <a:ext cx="196785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132856"/>
            <a:ext cx="2592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Slepá pozemní     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komunikace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220486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Jednosměrný provoz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5733256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Obytná zóna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236296" y="4437112"/>
            <a:ext cx="2987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Dálnice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idx="1"/>
          </p:nvPr>
        </p:nvSpPr>
        <p:spPr>
          <a:xfrm>
            <a:off x="467544" y="4005064"/>
            <a:ext cx="8136904" cy="212109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7" name="Obrázek 16" descr="IP10a - Slepá pozemní komunika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4664"/>
            <a:ext cx="185660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17" descr="IP04b - Jednosměrný provoz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48680"/>
            <a:ext cx="180020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Obrázek 18" descr="IP14a - Dálnic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645024"/>
            <a:ext cx="1741637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ázek 19" descr="IP26a - Obytná zóna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789040"/>
            <a:ext cx="270433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PŘÍKAZOVÉ ZNAČKY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212976"/>
            <a:ext cx="3491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Stezka pro chodce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3573016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Stezka pro 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cyklisty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7864" y="544522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Jiný příkaz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67544" y="4509120"/>
            <a:ext cx="8219256" cy="161704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4" name="Obrázek 13" descr="C07a - Stezka pro chod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194421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C08a - Stezka pro cyklisty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340768"/>
            <a:ext cx="230425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C14a - Jiný příkaz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140968"/>
            <a:ext cx="215835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2420888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Stezka pro chodce 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a cyklisty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249289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Přikázaný směr 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jízdy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580526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Kruhový objezd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xfrm>
            <a:off x="395536" y="4293096"/>
            <a:ext cx="8291264" cy="183306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" name="Obrázek 9" descr="C09a - Stezka pro chodce a cyklisty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212558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17" descr="C01 - Kruhový objez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573016"/>
            <a:ext cx="208823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Obrázek 18" descr="C02d - Přikázaný směr jízdy přímo a vprav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60648"/>
            <a:ext cx="225588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Použité zdroje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&lt;Soubor:A12.jpg&gt;.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&lt;Soubor:A11.jpg&gt;.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&lt;Soubor:A03.jpg&gt;.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&lt;Soubor:A24cr.jpg&gt;.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&lt;Soubor:A30.jpg&gt;.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&lt;Soubor:A07a.jpg&gt;.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&lt;Soubor:P02cr.jpg&gt;.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&lt;Soubor:P06cr.jpg&gt;.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&lt;Soubor:P04cr.jpg&gt;.</a:t>
            </a:r>
            <a:endParaRPr lang="cs-CZ" sz="14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19256" cy="5505475"/>
          </a:xfrm>
        </p:spPr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&lt;Soubor:B01cr.jpg&gt;.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&lt;Soubor:B30cr.jpg&gt;.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&lt;Soubor:B08cr.jpg&gt;.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&lt;Soubor:B12cr.jpg&gt;.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&lt;Soubor:B29cr.jpg&gt;.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&lt;Soubor:B28cr.jpg&gt;.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&lt;Soubor:IP06cr.jpg&gt;.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&lt;Soubor:IP03cr.jpg&gt;.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&lt;Soubor:IP07cr.jpg&gt;.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&lt;Soubor:IP10acr.jpg&gt;.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&lt;Soubor:IP04bcr.jpg&gt;.</a:t>
            </a:r>
            <a:endParaRPr lang="cs-CZ" sz="14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19256" cy="5505475"/>
          </a:xfrm>
        </p:spPr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&lt;Soubor:IP14acr.jpg&gt;.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&lt;Soubor:IP26acr.jpg&gt;.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&lt;Soubor:C07acr.jpg&gt;.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&lt;Soubor:C08acr.jpg&gt;.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&lt;Soubor:C14acr.jpg&gt;.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&lt;Soubor:C09acr.jpg&gt;.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&lt;Soubor:C01cr.jpg&gt;.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2010 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2010 [cit. 2011-03-18]. Dostupné z WWW: &lt;Soubor:C02dcr.jpg&gt;.</a:t>
            </a:r>
            <a:endParaRPr lang="cs-CZ" sz="14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159</Words>
  <Application>Microsoft Office PowerPoint</Application>
  <PresentationFormat>Předvádění na obrazovce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ČLOVĚK A JEHO SVĚT Dopravní značky Radka Smetanová  VY_32_INOVACE_dopravniznacky_15</vt:lpstr>
      <vt:lpstr>  DOPRAVNÍ VÝCHOVA</vt:lpstr>
      <vt:lpstr>VÝSTRAŽNÉ ZNAČKY</vt:lpstr>
      <vt:lpstr>Prezentace aplikace PowerPoint</vt:lpstr>
      <vt:lpstr>ZNAČKY UPRAVUJÍCÍ PŘEDNOST</vt:lpstr>
      <vt:lpstr>ZÁKAZOVÉ ZNAČKY</vt:lpstr>
      <vt:lpstr>Prezentace aplikace PowerPoint</vt:lpstr>
      <vt:lpstr>INFORMATIVNÍ ZNAČKY</vt:lpstr>
      <vt:lpstr>Prezentace aplikace PowerPoint</vt:lpstr>
      <vt:lpstr>PŘÍKAZOVÉ ZNAČKY</vt:lpstr>
      <vt:lpstr>Prezentace aplikace PowerPoint</vt:lpstr>
      <vt:lpstr>Použité zdroje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46</cp:revision>
  <dcterms:created xsi:type="dcterms:W3CDTF">2011-02-26T14:05:54Z</dcterms:created>
  <dcterms:modified xsi:type="dcterms:W3CDTF">2011-09-08T17:13:46Z</dcterms:modified>
</cp:coreProperties>
</file>