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887B6-8206-4547-BD79-66527565E252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7A7C3-221E-4BA8-BCC9-93F84C56353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0/0f/Nsr-slika-131.pn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2/23/Galanthus_nivalis.jpg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d/d1/SpringSnowflake.jp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4/40/Narcissus_pseudonarcissus1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a/ad/Primula_veris_kz1.jpg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0/06/Crocus_vernus_1.jpg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0/0c/Viola_odorata1.JPG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7/7c/Redtulips.jp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91264" cy="108012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ČLOVĚK A JEHO SVĚT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Jarní rostliny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VY_32_INOVACE_rostliny_14</a:t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149080"/>
            <a:ext cx="8219256" cy="197708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440" y="4509120"/>
            <a:ext cx="7815542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4048" y="1268760"/>
            <a:ext cx="1512168" cy="722511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>
                <a:latin typeface="+mn-lt"/>
              </a:rPr>
              <a:t>KVĚT</a:t>
            </a:r>
            <a:endParaRPr lang="cs-CZ" sz="3600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283968" y="2420888"/>
            <a:ext cx="2120280" cy="694928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STONEK 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5661248"/>
            <a:ext cx="1512168" cy="64633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KOŘEN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4293096"/>
            <a:ext cx="1368152" cy="64633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LIST</a:t>
            </a:r>
            <a:endParaRPr lang="cs-CZ" sz="3600" dirty="0"/>
          </a:p>
        </p:txBody>
      </p:sp>
      <p:pic>
        <p:nvPicPr>
          <p:cNvPr id="2050" name="Picture 2" descr="File:Nsr-slika-131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60443"/>
            <a:ext cx="2808312" cy="5881745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267744" y="692696"/>
            <a:ext cx="864096" cy="15841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971600" y="3861048"/>
            <a:ext cx="720080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šipka 18"/>
          <p:cNvCxnSpPr>
            <a:stCxn id="3" idx="1"/>
          </p:cNvCxnSpPr>
          <p:nvPr/>
        </p:nvCxnSpPr>
        <p:spPr>
          <a:xfrm rot="10800000">
            <a:off x="2123728" y="2564904"/>
            <a:ext cx="2160240" cy="20344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>
            <a:stCxn id="6" idx="1"/>
          </p:cNvCxnSpPr>
          <p:nvPr/>
        </p:nvCxnSpPr>
        <p:spPr>
          <a:xfrm rot="10800000">
            <a:off x="2411760" y="3140968"/>
            <a:ext cx="3024336" cy="147529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5" idx="1"/>
          </p:cNvCxnSpPr>
          <p:nvPr/>
        </p:nvCxnSpPr>
        <p:spPr>
          <a:xfrm rot="10800000" flipV="1">
            <a:off x="2051720" y="5984414"/>
            <a:ext cx="1872208" cy="108882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>
            <a:stCxn id="2" idx="1"/>
          </p:cNvCxnSpPr>
          <p:nvPr/>
        </p:nvCxnSpPr>
        <p:spPr>
          <a:xfrm rot="10800000">
            <a:off x="1187624" y="1556792"/>
            <a:ext cx="3816424" cy="7322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3131840" y="188640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4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ČÁSTI ROSTLIN</a:t>
            </a:r>
            <a:endParaRPr lang="cs-CZ" sz="4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build="p" animBg="1"/>
      <p:bldP spid="6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JARNÍ KVĚTINY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sněženka podsněžník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bledule jarní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narcis žlutý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prvosenka jarní ( petrklíč 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krokus ( šafrán 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fialka ( violka vonná 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tulipán zahradní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Sněženka podsněžník</a:t>
            </a:r>
            <a:endParaRPr lang="cs-CZ" sz="6000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5362" name="Picture 2" descr="Soubor:Galanthus nivali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556792"/>
            <a:ext cx="5210944" cy="499492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1"/>
                </a:solidFill>
                <a:latin typeface="Monotype Corsiva" pitchFamily="66" charset="0"/>
              </a:rPr>
              <a:t>Bledule jarní</a:t>
            </a:r>
            <a:endParaRPr lang="cs-CZ" sz="6000" dirty="0">
              <a:solidFill>
                <a:schemeClr val="accent1"/>
              </a:solidFill>
              <a:latin typeface="Monotype Corsiva" pitchFamily="66" charset="0"/>
            </a:endParaRPr>
          </a:p>
        </p:txBody>
      </p:sp>
      <p:pic>
        <p:nvPicPr>
          <p:cNvPr id="19458" name="Picture 2" descr="File:SpringSnowflak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628800"/>
            <a:ext cx="6755904" cy="495891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C000"/>
                </a:solidFill>
                <a:latin typeface="Monotype Corsiva" pitchFamily="66" charset="0"/>
              </a:rPr>
              <a:t>Narcis žlutý</a:t>
            </a:r>
            <a:endParaRPr lang="cs-CZ" sz="6000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pic>
        <p:nvPicPr>
          <p:cNvPr id="20482" name="Picture 2" descr="Soubor:Narcissus pseudonarcissus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1844824"/>
            <a:ext cx="3422154" cy="456287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6"/>
                </a:solidFill>
                <a:latin typeface="Monotype Corsiva" pitchFamily="66" charset="0"/>
              </a:rPr>
              <a:t>Prvosenka jarní ( petrklíč )</a:t>
            </a:r>
            <a:endParaRPr lang="cs-CZ" sz="6000" dirty="0">
              <a:solidFill>
                <a:schemeClr val="accent6"/>
              </a:solidFill>
              <a:latin typeface="Monotype Corsiva" pitchFamily="66" charset="0"/>
            </a:endParaRPr>
          </a:p>
        </p:txBody>
      </p:sp>
      <p:pic>
        <p:nvPicPr>
          <p:cNvPr id="21506" name="Picture 2" descr="Soubor:Primula veris kz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844824"/>
            <a:ext cx="6768752" cy="441885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Krokus ( šafrán )</a:t>
            </a:r>
            <a:endParaRPr lang="cs-CZ" sz="6000" dirty="0">
              <a:solidFill>
                <a:schemeClr val="accent4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2530" name="Picture 2" descr="Soubor:Crocus vernu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11340" r="711"/>
          <a:stretch>
            <a:fillRect/>
          </a:stretch>
        </p:blipFill>
        <p:spPr bwMode="auto">
          <a:xfrm>
            <a:off x="1979712" y="1556792"/>
            <a:ext cx="4392488" cy="506692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B050"/>
                </a:solidFill>
                <a:latin typeface="Monotype Corsiva" pitchFamily="66" charset="0"/>
              </a:rPr>
              <a:t>Violka vonná ( fialka )</a:t>
            </a:r>
            <a:endParaRPr lang="cs-CZ" sz="6000" dirty="0">
              <a:solidFill>
                <a:srgbClr val="00B050"/>
              </a:solidFill>
              <a:latin typeface="Monotype Corsiva" pitchFamily="66" charset="0"/>
            </a:endParaRPr>
          </a:p>
        </p:txBody>
      </p:sp>
      <p:pic>
        <p:nvPicPr>
          <p:cNvPr id="23554" name="Picture 2" descr="Soubor:Viola odorata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72816"/>
            <a:ext cx="6251848" cy="468107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Monotype Corsiva" pitchFamily="66" charset="0"/>
              </a:rPr>
              <a:t>Tulipán zahradní</a:t>
            </a:r>
            <a:endParaRPr lang="cs-CZ" sz="6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4578" name="Picture 2" descr="File:Redtulip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652203"/>
            <a:ext cx="7259960" cy="4827874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+mn-lt"/>
                <a:cs typeface="Times New Roman" pitchFamily="18" charset="0"/>
              </a:rPr>
              <a:t>Použité zdroje</a:t>
            </a:r>
            <a:endParaRPr lang="cs-CZ" sz="5400" dirty="0">
              <a:latin typeface="+mn-lt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5 </a:t>
            </a:r>
            <a:r>
              <a:rPr lang="cs-CZ" sz="1400" dirty="0" err="1" smtClean="0"/>
              <a:t>July</a:t>
            </a:r>
            <a:r>
              <a:rPr lang="cs-CZ" sz="1400" dirty="0" smtClean="0"/>
              <a:t> 2008,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5 </a:t>
            </a:r>
            <a:r>
              <a:rPr lang="cs-CZ" sz="1400" dirty="0" err="1" smtClean="0"/>
              <a:t>July</a:t>
            </a:r>
            <a:r>
              <a:rPr lang="cs-CZ" sz="1400" dirty="0" smtClean="0"/>
              <a:t> 2008 [cit. 2011-03-16]. Dostupné z WWW: &lt;File:Nsr-slika-131.png&gt;.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30. 3.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30. 3. 2005 [cit. 2011-03-16]. Dostupné z WWW: &lt;Soubor:</a:t>
            </a:r>
            <a:r>
              <a:rPr lang="cs-CZ" sz="1400" dirty="0" err="1" smtClean="0"/>
              <a:t>Galanthus</a:t>
            </a:r>
            <a:r>
              <a:rPr lang="cs-CZ" sz="1400" dirty="0" smtClean="0"/>
              <a:t> </a:t>
            </a:r>
            <a:r>
              <a:rPr lang="cs-CZ" sz="1400" dirty="0" err="1" smtClean="0"/>
              <a:t>nivalis.jpg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12 </a:t>
            </a:r>
            <a:r>
              <a:rPr lang="cs-CZ" sz="1400" dirty="0" err="1" smtClean="0"/>
              <a:t>April</a:t>
            </a:r>
            <a:r>
              <a:rPr lang="cs-CZ" sz="1400" dirty="0" smtClean="0"/>
              <a:t>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12 </a:t>
            </a:r>
            <a:r>
              <a:rPr lang="cs-CZ" sz="1400" dirty="0" err="1" smtClean="0"/>
              <a:t>April</a:t>
            </a:r>
            <a:r>
              <a:rPr lang="cs-CZ" sz="1400" dirty="0" smtClean="0"/>
              <a:t> 2007 [cit. 2011-03-16]. Dostupné z WWW: &lt;File:SpringSnowflake.jpg&gt;.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20. 4.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20. 4. 2005 [cit. 2011-03-16]. Dostupné z WWW: &lt;Soubor:</a:t>
            </a:r>
            <a:r>
              <a:rPr lang="cs-CZ" sz="1400" dirty="0" err="1" smtClean="0"/>
              <a:t>Narcissus</a:t>
            </a:r>
            <a:r>
              <a:rPr lang="cs-CZ" sz="1400" dirty="0" smtClean="0"/>
              <a:t> pseudonarcissus1.jpg&gt;.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27. 4. 2009,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27. 4. 2009 [cit. 2011-03-16]. Dostupné z WWW: &lt;Soubor:</a:t>
            </a:r>
            <a:r>
              <a:rPr lang="cs-CZ" sz="1400" dirty="0" err="1" smtClean="0"/>
              <a:t>Primula</a:t>
            </a:r>
            <a:r>
              <a:rPr lang="cs-CZ" sz="1400" dirty="0" smtClean="0"/>
              <a:t> </a:t>
            </a:r>
            <a:r>
              <a:rPr lang="cs-CZ" sz="1400" dirty="0" err="1" smtClean="0"/>
              <a:t>veris</a:t>
            </a:r>
            <a:r>
              <a:rPr lang="cs-CZ" sz="1400" dirty="0" smtClean="0"/>
              <a:t> kz1.jpg&gt;.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3. 4. 2005,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3. 4. 2005 [cit. 2011-03-16]. Dostupné z WWW: &lt;Soubor:</a:t>
            </a:r>
            <a:r>
              <a:rPr lang="cs-CZ" sz="1400" dirty="0" err="1" smtClean="0"/>
              <a:t>Crocus</a:t>
            </a:r>
            <a:r>
              <a:rPr lang="cs-CZ" sz="1400" dirty="0" smtClean="0"/>
              <a:t> </a:t>
            </a:r>
            <a:r>
              <a:rPr lang="cs-CZ" sz="1400" dirty="0" err="1" smtClean="0"/>
              <a:t>vernus</a:t>
            </a:r>
            <a:r>
              <a:rPr lang="cs-CZ" sz="1400" dirty="0" smtClean="0"/>
              <a:t> 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27. 3. 2007,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27. 3. 2007 [cit. 2011-03-16]. Dostupné z WWW: &lt;Soubor:Viola odorata1.JPG&gt;.</a:t>
            </a:r>
          </a:p>
          <a:p>
            <a:r>
              <a:rPr lang="cs-CZ" sz="1400" dirty="0" smtClean="0"/>
              <a:t>In </a:t>
            </a:r>
            <a:r>
              <a:rPr lang="cs-CZ" sz="1400" i="1" dirty="0" err="1" smtClean="0"/>
              <a:t>Wikipedia</a:t>
            </a:r>
            <a:r>
              <a:rPr lang="cs-CZ" sz="1400" i="1" dirty="0" smtClean="0"/>
              <a:t> : </a:t>
            </a:r>
            <a:r>
              <a:rPr lang="cs-CZ" sz="1400" i="1" dirty="0" err="1" smtClean="0"/>
              <a:t>the</a:t>
            </a:r>
            <a:r>
              <a:rPr lang="cs-CZ" sz="1400" i="1" dirty="0" smtClean="0"/>
              <a:t> free </a:t>
            </a:r>
            <a:r>
              <a:rPr lang="cs-CZ" sz="1400" i="1" dirty="0" err="1" smtClean="0"/>
              <a:t>encyclopedia</a:t>
            </a:r>
            <a:r>
              <a:rPr lang="cs-CZ" sz="1400" dirty="0" smtClean="0"/>
              <a:t> [online]. St. </a:t>
            </a:r>
            <a:r>
              <a:rPr lang="cs-CZ" sz="1400" dirty="0" err="1" smtClean="0"/>
              <a:t>Petersburg</a:t>
            </a:r>
            <a:r>
              <a:rPr lang="cs-CZ" sz="1400" dirty="0" smtClean="0"/>
              <a:t> (Florida) 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3 June 2010, last </a:t>
            </a:r>
            <a:r>
              <a:rPr lang="cs-CZ" sz="1400" dirty="0" err="1" smtClean="0"/>
              <a:t>modified</a:t>
            </a:r>
            <a:r>
              <a:rPr lang="cs-CZ" sz="1400" dirty="0" smtClean="0"/>
              <a:t> on 3 June 2010 [cit. 2011-03-16]. Dostupné z WWW: &lt;File:Redtulips.jpg&gt;.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82</Words>
  <Application>Microsoft Office PowerPoint</Application>
  <PresentationFormat>Předvádění na obrazovce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ČLOVĚK A JEHO SVĚT Jarní rostliny Radka Smetanová  VY_32_INOVACE_rostliny_14 </vt:lpstr>
      <vt:lpstr>KVĚT</vt:lpstr>
      <vt:lpstr>JARNÍ KVĚTINY</vt:lpstr>
      <vt:lpstr>Sněženka podsněžník</vt:lpstr>
      <vt:lpstr>Bledule jarní</vt:lpstr>
      <vt:lpstr>Narcis žlutý</vt:lpstr>
      <vt:lpstr>Prvosenka jarní ( petrklíč )</vt:lpstr>
      <vt:lpstr>Krokus ( šafrán )</vt:lpstr>
      <vt:lpstr>Violka vonná ( fialka )</vt:lpstr>
      <vt:lpstr>Tulipán zahradní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KVĚT</dc:title>
  <dc:creator>pc</dc:creator>
  <cp:lastModifiedBy>Tabule</cp:lastModifiedBy>
  <cp:revision>15</cp:revision>
  <dcterms:created xsi:type="dcterms:W3CDTF">2011-02-27T18:55:53Z</dcterms:created>
  <dcterms:modified xsi:type="dcterms:W3CDTF">2011-09-08T17:18:31Z</dcterms:modified>
</cp:coreProperties>
</file>