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2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DD92E-E8F6-40AF-8284-F7C039D8582E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DBE26-3A90-4C61-99C0-FF5F286E74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DD92E-E8F6-40AF-8284-F7C039D8582E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DBE26-3A90-4C61-99C0-FF5F286E74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DD92E-E8F6-40AF-8284-F7C039D8582E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DBE26-3A90-4C61-99C0-FF5F286E74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DD92E-E8F6-40AF-8284-F7C039D8582E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DBE26-3A90-4C61-99C0-FF5F286E74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DD92E-E8F6-40AF-8284-F7C039D8582E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DBE26-3A90-4C61-99C0-FF5F286E74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DD92E-E8F6-40AF-8284-F7C039D8582E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DBE26-3A90-4C61-99C0-FF5F286E74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DD92E-E8F6-40AF-8284-F7C039D8582E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DBE26-3A90-4C61-99C0-FF5F286E74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DD92E-E8F6-40AF-8284-F7C039D8582E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DBE26-3A90-4C61-99C0-FF5F286E74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DD92E-E8F6-40AF-8284-F7C039D8582E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DBE26-3A90-4C61-99C0-FF5F286E74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DD92E-E8F6-40AF-8284-F7C039D8582E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DBE26-3A90-4C61-99C0-FF5F286E74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DD92E-E8F6-40AF-8284-F7C039D8582E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DBE26-3A90-4C61-99C0-FF5F286E74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5DD92E-E8F6-40AF-8284-F7C039D8582E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6DBE26-3A90-4C61-99C0-FF5F286E748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upload.wikimedia.org/wikipedia/commons/0/0c/Viola_odorata1.JPG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upload.wikimedia.org/wikipedia/commons/d/d1/SpringSnowflake.jpg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upload.wikimedia.org/wikipedia/commons/7/7c/Redtulips.jpg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upload.wikimedia.org/wikipedia/commons/4/40/Narcissus_pseudonarcissus1.jpg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upload.wikimedia.org/wikipedia/commons/a/ad/Primula_veris_kz1.jpg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upload.wikimedia.org/wikipedia/commons/2/23/Galanthus_nivalis.jpg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upload.wikimedia.org/wikipedia/commons/0/06/Crocus_vernus_1.jpg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476673"/>
            <a:ext cx="7774632" cy="3123778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ČLOVĚK A JEHO SVĚT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Jarní rostliny,test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Radka Smetanová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dirty="0">
                <a:latin typeface="Times New Roman" pitchFamily="18" charset="0"/>
                <a:cs typeface="Times New Roman" pitchFamily="18" charset="0"/>
              </a:rPr>
            </a:b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VY_32_INOVACE_jarnirostlinytest_19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2" descr="F:\1-Radka\LOGO NA ŠABLON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1440" y="4509120"/>
            <a:ext cx="7815542" cy="1512168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oubor:Viola odorata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2996952"/>
            <a:ext cx="4567398" cy="3419840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1331640" y="620688"/>
            <a:ext cx="792088" cy="648072"/>
          </a:xfrm>
          <a:prstGeom prst="rect">
            <a:avLst/>
          </a:prstGeom>
          <a:solidFill>
            <a:schemeClr val="bg1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4499992" y="620688"/>
            <a:ext cx="792088" cy="648072"/>
          </a:xfrm>
          <a:prstGeom prst="rect">
            <a:avLst/>
          </a:prstGeom>
          <a:solidFill>
            <a:schemeClr val="bg1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539552" y="620688"/>
            <a:ext cx="792088" cy="648072"/>
          </a:xfrm>
          <a:prstGeom prst="rect">
            <a:avLst/>
          </a:prstGeom>
          <a:solidFill>
            <a:schemeClr val="bg1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2123728" y="620688"/>
            <a:ext cx="792088" cy="648072"/>
          </a:xfrm>
          <a:prstGeom prst="rect">
            <a:avLst/>
          </a:prstGeom>
          <a:solidFill>
            <a:schemeClr val="bg1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2915816" y="620688"/>
            <a:ext cx="792088" cy="648072"/>
          </a:xfrm>
          <a:prstGeom prst="rect">
            <a:avLst/>
          </a:prstGeom>
          <a:solidFill>
            <a:schemeClr val="bg1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3707904" y="620688"/>
            <a:ext cx="792088" cy="648072"/>
          </a:xfrm>
          <a:prstGeom prst="rect">
            <a:avLst/>
          </a:prstGeom>
          <a:solidFill>
            <a:schemeClr val="bg1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572000" y="1916832"/>
            <a:ext cx="792088" cy="648072"/>
          </a:xfrm>
          <a:prstGeom prst="rect">
            <a:avLst/>
          </a:prstGeom>
          <a:solidFill>
            <a:schemeClr val="bg1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364088" y="1916832"/>
            <a:ext cx="792088" cy="648072"/>
          </a:xfrm>
          <a:prstGeom prst="rect">
            <a:avLst/>
          </a:prstGeom>
          <a:solidFill>
            <a:schemeClr val="bg1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6156176" y="1916832"/>
            <a:ext cx="792088" cy="648072"/>
          </a:xfrm>
          <a:prstGeom prst="rect">
            <a:avLst/>
          </a:prstGeom>
          <a:solidFill>
            <a:schemeClr val="bg1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6948264" y="1916832"/>
            <a:ext cx="792088" cy="648072"/>
          </a:xfrm>
          <a:prstGeom prst="rect">
            <a:avLst/>
          </a:prstGeom>
          <a:solidFill>
            <a:schemeClr val="bg1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7740352" y="1916832"/>
            <a:ext cx="792088" cy="648072"/>
          </a:xfrm>
          <a:prstGeom prst="rect">
            <a:avLst/>
          </a:prstGeom>
          <a:solidFill>
            <a:schemeClr val="bg1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755576" y="3501008"/>
            <a:ext cx="10081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dirty="0" smtClean="0"/>
              <a:t>1.</a:t>
            </a:r>
            <a:endParaRPr lang="cs-CZ" sz="72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>
            <a:alpha val="6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:SpringSnowflak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2708920"/>
            <a:ext cx="5101300" cy="3744416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5652120" y="476672"/>
            <a:ext cx="864096" cy="648072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467544" y="476672"/>
            <a:ext cx="864096" cy="648072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4788024" y="476672"/>
            <a:ext cx="864096" cy="648072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923928" y="476672"/>
            <a:ext cx="864096" cy="648072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1331640" y="476672"/>
            <a:ext cx="864096" cy="648072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2195736" y="476672"/>
            <a:ext cx="864096" cy="648072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3059832" y="476672"/>
            <a:ext cx="864096" cy="648072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4427984" y="1628800"/>
            <a:ext cx="864096" cy="648072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5292080" y="1628800"/>
            <a:ext cx="864096" cy="648072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6156176" y="1628800"/>
            <a:ext cx="864096" cy="648072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7020272" y="1628800"/>
            <a:ext cx="864096" cy="648072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7884368" y="1628800"/>
            <a:ext cx="864096" cy="648072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539552" y="3429000"/>
            <a:ext cx="10081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dirty="0" smtClean="0"/>
              <a:t>2.</a:t>
            </a:r>
            <a:endParaRPr lang="cs-CZ" sz="72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:Redtulips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2636912"/>
            <a:ext cx="5920356" cy="3937037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395536" y="404664"/>
            <a:ext cx="864096" cy="72008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5580112" y="404664"/>
            <a:ext cx="864096" cy="72008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4716016" y="404664"/>
            <a:ext cx="864096" cy="72008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851920" y="404664"/>
            <a:ext cx="864096" cy="72008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1259632" y="404664"/>
            <a:ext cx="864096" cy="72008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2123728" y="404664"/>
            <a:ext cx="864096" cy="72008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2987824" y="404664"/>
            <a:ext cx="864096" cy="72008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1691680" y="1556792"/>
            <a:ext cx="864096" cy="72008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555776" y="1556792"/>
            <a:ext cx="864096" cy="72008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3419872" y="1556792"/>
            <a:ext cx="864096" cy="72008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4283968" y="1556792"/>
            <a:ext cx="864096" cy="72008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5148064" y="1556792"/>
            <a:ext cx="864096" cy="72008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6012160" y="1556792"/>
            <a:ext cx="864096" cy="72008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6876256" y="1556792"/>
            <a:ext cx="864096" cy="72008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7740352" y="1556792"/>
            <a:ext cx="864096" cy="72008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1043608" y="3356992"/>
            <a:ext cx="11521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dirty="0" smtClean="0"/>
              <a:t>3.</a:t>
            </a:r>
            <a:endParaRPr lang="cs-CZ" sz="72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oubor:Narcissus pseudonarcissus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556792"/>
            <a:ext cx="3744416" cy="4992555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3491880" y="476672"/>
            <a:ext cx="864096" cy="792088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4355976" y="476672"/>
            <a:ext cx="864096" cy="792088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5220072" y="476672"/>
            <a:ext cx="864096" cy="792088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6084168" y="476672"/>
            <a:ext cx="864096" cy="792088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948264" y="476672"/>
            <a:ext cx="864096" cy="792088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4572000" y="2708920"/>
            <a:ext cx="864096" cy="792088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5436096" y="2708920"/>
            <a:ext cx="864096" cy="792088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300192" y="2708920"/>
            <a:ext cx="864096" cy="792088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7164288" y="2708920"/>
            <a:ext cx="864096" cy="792088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8028384" y="2708920"/>
            <a:ext cx="864096" cy="792088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7812360" y="476672"/>
            <a:ext cx="864096" cy="792088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4788024" y="4509120"/>
            <a:ext cx="10081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dirty="0" smtClean="0"/>
              <a:t>4.</a:t>
            </a:r>
            <a:endParaRPr lang="cs-CZ" sz="72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oubor:Primula veris kz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2348880"/>
            <a:ext cx="6408712" cy="4183810"/>
          </a:xfrm>
          <a:prstGeom prst="rect">
            <a:avLst/>
          </a:prstGeom>
          <a:noFill/>
        </p:spPr>
      </p:pic>
      <p:sp>
        <p:nvSpPr>
          <p:cNvPr id="4" name="Obdélník 3"/>
          <p:cNvSpPr/>
          <p:nvPr/>
        </p:nvSpPr>
        <p:spPr>
          <a:xfrm>
            <a:off x="1043608" y="548680"/>
            <a:ext cx="648072" cy="576064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6228184" y="548680"/>
            <a:ext cx="648072" cy="576064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1691680" y="548680"/>
            <a:ext cx="648072" cy="576064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2339752" y="548680"/>
            <a:ext cx="648072" cy="576064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2987824" y="548680"/>
            <a:ext cx="648072" cy="576064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3635896" y="548680"/>
            <a:ext cx="648072" cy="576064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4283968" y="548680"/>
            <a:ext cx="648072" cy="576064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4932040" y="548680"/>
            <a:ext cx="648072" cy="576064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5580112" y="548680"/>
            <a:ext cx="648072" cy="576064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5292080" y="1340768"/>
            <a:ext cx="648072" cy="576064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5940152" y="1340768"/>
            <a:ext cx="648072" cy="576064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6588224" y="1340768"/>
            <a:ext cx="648072" cy="576064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7236296" y="1340768"/>
            <a:ext cx="648072" cy="576064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7884368" y="1340768"/>
            <a:ext cx="648072" cy="576064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755576" y="3284984"/>
            <a:ext cx="11521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dirty="0" smtClean="0"/>
              <a:t>5.</a:t>
            </a:r>
            <a:endParaRPr lang="cs-CZ" sz="72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oubor:Galanthus nivalis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2636912"/>
            <a:ext cx="4131724" cy="3960440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251520" y="548680"/>
            <a:ext cx="864096" cy="720080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1979712" y="1628800"/>
            <a:ext cx="864096" cy="720080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300192" y="548680"/>
            <a:ext cx="864096" cy="720080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5436096" y="548680"/>
            <a:ext cx="864096" cy="720080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572000" y="548680"/>
            <a:ext cx="864096" cy="720080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1115616" y="548680"/>
            <a:ext cx="864096" cy="720080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1979712" y="548680"/>
            <a:ext cx="864096" cy="720080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2843808" y="548680"/>
            <a:ext cx="864096" cy="720080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3707904" y="548680"/>
            <a:ext cx="864096" cy="720080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2843808" y="1628800"/>
            <a:ext cx="864096" cy="720080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3707904" y="1628800"/>
            <a:ext cx="864096" cy="720080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4572000" y="1628800"/>
            <a:ext cx="864096" cy="720080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5436096" y="1628800"/>
            <a:ext cx="864096" cy="720080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6300192" y="1628800"/>
            <a:ext cx="864096" cy="720080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7164288" y="1628800"/>
            <a:ext cx="864096" cy="720080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1115616" y="1628800"/>
            <a:ext cx="864096" cy="720080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8028384" y="1628800"/>
            <a:ext cx="864096" cy="720080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251520" y="1628800"/>
            <a:ext cx="864096" cy="720080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TextovéPole 22"/>
          <p:cNvSpPr txBox="1"/>
          <p:nvPr/>
        </p:nvSpPr>
        <p:spPr>
          <a:xfrm>
            <a:off x="1115616" y="3501008"/>
            <a:ext cx="10801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dirty="0" smtClean="0"/>
              <a:t>6.</a:t>
            </a:r>
            <a:endParaRPr lang="cs-CZ" sz="72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oubor:Crocus vernus 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 t="11340" r="711"/>
          <a:stretch>
            <a:fillRect/>
          </a:stretch>
        </p:blipFill>
        <p:spPr bwMode="auto">
          <a:xfrm>
            <a:off x="2411760" y="1556792"/>
            <a:ext cx="4392488" cy="5066928"/>
          </a:xfrm>
          <a:prstGeom prst="rect">
            <a:avLst/>
          </a:prstGeom>
          <a:noFill/>
        </p:spPr>
      </p:pic>
      <p:sp>
        <p:nvSpPr>
          <p:cNvPr id="4" name="Obdélník 3"/>
          <p:cNvSpPr/>
          <p:nvPr/>
        </p:nvSpPr>
        <p:spPr>
          <a:xfrm>
            <a:off x="683568" y="476672"/>
            <a:ext cx="936104" cy="792088"/>
          </a:xfrm>
          <a:prstGeom prst="rect">
            <a:avLst/>
          </a:prstGeom>
          <a:solidFill>
            <a:schemeClr val="bg1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619672" y="476672"/>
            <a:ext cx="936104" cy="792088"/>
          </a:xfrm>
          <a:prstGeom prst="rect">
            <a:avLst/>
          </a:prstGeom>
          <a:solidFill>
            <a:schemeClr val="bg1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2555776" y="476672"/>
            <a:ext cx="936104" cy="792088"/>
          </a:xfrm>
          <a:prstGeom prst="rect">
            <a:avLst/>
          </a:prstGeom>
          <a:solidFill>
            <a:schemeClr val="bg1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491880" y="476672"/>
            <a:ext cx="936104" cy="792088"/>
          </a:xfrm>
          <a:prstGeom prst="rect">
            <a:avLst/>
          </a:prstGeom>
          <a:solidFill>
            <a:schemeClr val="bg1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4427984" y="476672"/>
            <a:ext cx="936104" cy="792088"/>
          </a:xfrm>
          <a:prstGeom prst="rect">
            <a:avLst/>
          </a:prstGeom>
          <a:solidFill>
            <a:schemeClr val="bg1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5364088" y="476672"/>
            <a:ext cx="936104" cy="792088"/>
          </a:xfrm>
          <a:prstGeom prst="rect">
            <a:avLst/>
          </a:prstGeom>
          <a:solidFill>
            <a:schemeClr val="bg1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1259632" y="3140968"/>
            <a:ext cx="10801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dirty="0" smtClean="0"/>
              <a:t>7.</a:t>
            </a:r>
            <a:endParaRPr lang="cs-CZ" sz="72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>
                <a:cs typeface="Times New Roman" pitchFamily="18" charset="0"/>
              </a:rPr>
              <a:t>Použité zdroje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cs-CZ" dirty="0" smtClean="0"/>
              <a:t>In </a:t>
            </a:r>
            <a:r>
              <a:rPr lang="cs-CZ" i="1" dirty="0" err="1" smtClean="0"/>
              <a:t>Wikipedia</a:t>
            </a:r>
            <a:r>
              <a:rPr lang="cs-CZ" i="1" dirty="0" smtClean="0"/>
              <a:t> 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St. </a:t>
            </a:r>
            <a:r>
              <a:rPr lang="cs-CZ" dirty="0" err="1" smtClean="0"/>
              <a:t>Petersburg</a:t>
            </a:r>
            <a:r>
              <a:rPr lang="cs-CZ" dirty="0" smtClean="0"/>
              <a:t> (Florida) : </a:t>
            </a:r>
            <a:r>
              <a:rPr lang="cs-CZ" dirty="0" err="1" smtClean="0"/>
              <a:t>Wikipedia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5 </a:t>
            </a:r>
            <a:r>
              <a:rPr lang="cs-CZ" dirty="0" err="1" smtClean="0"/>
              <a:t>July</a:t>
            </a:r>
            <a:r>
              <a:rPr lang="cs-CZ" dirty="0" smtClean="0"/>
              <a:t> 2008, last </a:t>
            </a:r>
            <a:r>
              <a:rPr lang="cs-CZ" dirty="0" err="1" smtClean="0"/>
              <a:t>modified</a:t>
            </a:r>
            <a:r>
              <a:rPr lang="cs-CZ" dirty="0" smtClean="0"/>
              <a:t> on 5 </a:t>
            </a:r>
            <a:r>
              <a:rPr lang="cs-CZ" dirty="0" err="1" smtClean="0"/>
              <a:t>July</a:t>
            </a:r>
            <a:r>
              <a:rPr lang="cs-CZ" dirty="0" smtClean="0"/>
              <a:t> 2008 [cit. 2011-03-16]. Dostupné z WWW: &lt;File:Nsr-slika-131.png&gt;.</a:t>
            </a:r>
          </a:p>
          <a:p>
            <a:r>
              <a:rPr lang="cs-CZ" dirty="0" smtClean="0"/>
              <a:t>In </a:t>
            </a:r>
            <a:r>
              <a:rPr lang="cs-CZ" i="1" dirty="0" err="1" smtClean="0"/>
              <a:t>Wikipedia</a:t>
            </a:r>
            <a:r>
              <a:rPr lang="cs-CZ" i="1" dirty="0" smtClean="0"/>
              <a:t> 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St. </a:t>
            </a:r>
            <a:r>
              <a:rPr lang="cs-CZ" dirty="0" err="1" smtClean="0"/>
              <a:t>Petersburg</a:t>
            </a:r>
            <a:r>
              <a:rPr lang="cs-CZ" dirty="0" smtClean="0"/>
              <a:t> (Florida) : </a:t>
            </a:r>
            <a:r>
              <a:rPr lang="cs-CZ" dirty="0" err="1" smtClean="0"/>
              <a:t>Wikipedia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30. 3. 2005, last </a:t>
            </a:r>
            <a:r>
              <a:rPr lang="cs-CZ" dirty="0" err="1" smtClean="0"/>
              <a:t>modified</a:t>
            </a:r>
            <a:r>
              <a:rPr lang="cs-CZ" dirty="0" smtClean="0"/>
              <a:t> on 30. 3. 2005 [cit. 2011-03-16]. Dostupné z WWW: &lt;Soubor:</a:t>
            </a:r>
            <a:r>
              <a:rPr lang="cs-CZ" dirty="0" err="1" smtClean="0"/>
              <a:t>Galanthus</a:t>
            </a:r>
            <a:r>
              <a:rPr lang="cs-CZ" dirty="0" smtClean="0"/>
              <a:t> </a:t>
            </a:r>
            <a:r>
              <a:rPr lang="cs-CZ" dirty="0" err="1" smtClean="0"/>
              <a:t>nivalis.jpg</a:t>
            </a:r>
            <a:r>
              <a:rPr lang="cs-CZ" dirty="0" smtClean="0"/>
              <a:t>&gt;.</a:t>
            </a:r>
          </a:p>
          <a:p>
            <a:r>
              <a:rPr lang="cs-CZ" dirty="0" smtClean="0"/>
              <a:t>In </a:t>
            </a:r>
            <a:r>
              <a:rPr lang="cs-CZ" i="1" dirty="0" err="1" smtClean="0"/>
              <a:t>Wikipedia</a:t>
            </a:r>
            <a:r>
              <a:rPr lang="cs-CZ" i="1" dirty="0" smtClean="0"/>
              <a:t> 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St. </a:t>
            </a:r>
            <a:r>
              <a:rPr lang="cs-CZ" dirty="0" err="1" smtClean="0"/>
              <a:t>Petersburg</a:t>
            </a:r>
            <a:r>
              <a:rPr lang="cs-CZ" dirty="0" smtClean="0"/>
              <a:t> (Florida) : </a:t>
            </a:r>
            <a:r>
              <a:rPr lang="cs-CZ" dirty="0" err="1" smtClean="0"/>
              <a:t>Wikipedia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12 </a:t>
            </a:r>
            <a:r>
              <a:rPr lang="cs-CZ" dirty="0" err="1" smtClean="0"/>
              <a:t>April</a:t>
            </a:r>
            <a:r>
              <a:rPr lang="cs-CZ" dirty="0" smtClean="0"/>
              <a:t> 2007, last </a:t>
            </a:r>
            <a:r>
              <a:rPr lang="cs-CZ" dirty="0" err="1" smtClean="0"/>
              <a:t>modified</a:t>
            </a:r>
            <a:r>
              <a:rPr lang="cs-CZ" dirty="0" smtClean="0"/>
              <a:t> on 12 </a:t>
            </a:r>
            <a:r>
              <a:rPr lang="cs-CZ" dirty="0" err="1" smtClean="0"/>
              <a:t>April</a:t>
            </a:r>
            <a:r>
              <a:rPr lang="cs-CZ" dirty="0" smtClean="0"/>
              <a:t> 2007 [cit. 2011-03-16]. Dostupné z WWW: &lt;File:SpringSnowflake.jpg&gt;.</a:t>
            </a:r>
          </a:p>
          <a:p>
            <a:r>
              <a:rPr lang="cs-CZ" dirty="0" smtClean="0"/>
              <a:t>In </a:t>
            </a:r>
            <a:r>
              <a:rPr lang="cs-CZ" i="1" dirty="0" err="1" smtClean="0"/>
              <a:t>Wikipedia</a:t>
            </a:r>
            <a:r>
              <a:rPr lang="cs-CZ" i="1" dirty="0" smtClean="0"/>
              <a:t> 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St. </a:t>
            </a:r>
            <a:r>
              <a:rPr lang="cs-CZ" dirty="0" err="1" smtClean="0"/>
              <a:t>Petersburg</a:t>
            </a:r>
            <a:r>
              <a:rPr lang="cs-CZ" dirty="0" smtClean="0"/>
              <a:t> (Florida) : </a:t>
            </a:r>
            <a:r>
              <a:rPr lang="cs-CZ" dirty="0" err="1" smtClean="0"/>
              <a:t>Wikipedia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20. 4. 2005, last </a:t>
            </a:r>
            <a:r>
              <a:rPr lang="cs-CZ" dirty="0" err="1" smtClean="0"/>
              <a:t>modified</a:t>
            </a:r>
            <a:r>
              <a:rPr lang="cs-CZ" dirty="0" smtClean="0"/>
              <a:t> on 20. 4. 2005 [cit. 2011-03-16]. Dostupné z WWW: &lt;Soubor:</a:t>
            </a:r>
            <a:r>
              <a:rPr lang="cs-CZ" dirty="0" err="1" smtClean="0"/>
              <a:t>Narcissus</a:t>
            </a:r>
            <a:r>
              <a:rPr lang="cs-CZ" dirty="0" smtClean="0"/>
              <a:t> pseudonarcissus1.jpg&gt;.</a:t>
            </a:r>
          </a:p>
          <a:p>
            <a:r>
              <a:rPr lang="cs-CZ" dirty="0" smtClean="0"/>
              <a:t>In </a:t>
            </a:r>
            <a:r>
              <a:rPr lang="cs-CZ" i="1" dirty="0" err="1" smtClean="0"/>
              <a:t>Wikipedia</a:t>
            </a:r>
            <a:r>
              <a:rPr lang="cs-CZ" i="1" dirty="0" smtClean="0"/>
              <a:t> 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St. </a:t>
            </a:r>
            <a:r>
              <a:rPr lang="cs-CZ" dirty="0" err="1" smtClean="0"/>
              <a:t>Petersburg</a:t>
            </a:r>
            <a:r>
              <a:rPr lang="cs-CZ" dirty="0" smtClean="0"/>
              <a:t> (Florida) : </a:t>
            </a:r>
            <a:r>
              <a:rPr lang="cs-CZ" dirty="0" err="1" smtClean="0"/>
              <a:t>Wikipedia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27. 4. 2009, last </a:t>
            </a:r>
            <a:r>
              <a:rPr lang="cs-CZ" dirty="0" err="1" smtClean="0"/>
              <a:t>modified</a:t>
            </a:r>
            <a:r>
              <a:rPr lang="cs-CZ" dirty="0" smtClean="0"/>
              <a:t> on 27. 4. 2009 [cit. 2011-03-16]. Dostupné z WWW: &lt;Soubor:</a:t>
            </a:r>
            <a:r>
              <a:rPr lang="cs-CZ" dirty="0" err="1" smtClean="0"/>
              <a:t>Primula</a:t>
            </a:r>
            <a:r>
              <a:rPr lang="cs-CZ" dirty="0" smtClean="0"/>
              <a:t> </a:t>
            </a:r>
            <a:r>
              <a:rPr lang="cs-CZ" dirty="0" err="1" smtClean="0"/>
              <a:t>veris</a:t>
            </a:r>
            <a:r>
              <a:rPr lang="cs-CZ" dirty="0" smtClean="0"/>
              <a:t> kz1.jpg&gt;.</a:t>
            </a:r>
          </a:p>
          <a:p>
            <a:r>
              <a:rPr lang="cs-CZ" dirty="0" smtClean="0"/>
              <a:t>In </a:t>
            </a:r>
            <a:r>
              <a:rPr lang="cs-CZ" i="1" dirty="0" err="1" smtClean="0"/>
              <a:t>Wikipedia</a:t>
            </a:r>
            <a:r>
              <a:rPr lang="cs-CZ" i="1" dirty="0" smtClean="0"/>
              <a:t> 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St. </a:t>
            </a:r>
            <a:r>
              <a:rPr lang="cs-CZ" dirty="0" err="1" smtClean="0"/>
              <a:t>Petersburg</a:t>
            </a:r>
            <a:r>
              <a:rPr lang="cs-CZ" dirty="0" smtClean="0"/>
              <a:t> (Florida) : </a:t>
            </a:r>
            <a:r>
              <a:rPr lang="cs-CZ" dirty="0" err="1" smtClean="0"/>
              <a:t>Wikipedia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3. 4. 2005, last </a:t>
            </a:r>
            <a:r>
              <a:rPr lang="cs-CZ" dirty="0" err="1" smtClean="0"/>
              <a:t>modified</a:t>
            </a:r>
            <a:r>
              <a:rPr lang="cs-CZ" dirty="0" smtClean="0"/>
              <a:t> on 3. 4. 2005 [cit. 2011-03-16]. Dostupné z WWW: &lt;Soubor:</a:t>
            </a:r>
            <a:r>
              <a:rPr lang="cs-CZ" dirty="0" err="1" smtClean="0"/>
              <a:t>Crocus</a:t>
            </a:r>
            <a:r>
              <a:rPr lang="cs-CZ" dirty="0" smtClean="0"/>
              <a:t> </a:t>
            </a:r>
            <a:r>
              <a:rPr lang="cs-CZ" dirty="0" err="1" smtClean="0"/>
              <a:t>vernus</a:t>
            </a:r>
            <a:r>
              <a:rPr lang="cs-CZ" dirty="0" smtClean="0"/>
              <a:t> 1.jpg&gt;.</a:t>
            </a:r>
          </a:p>
          <a:p>
            <a:r>
              <a:rPr lang="cs-CZ" dirty="0" smtClean="0"/>
              <a:t>In </a:t>
            </a:r>
            <a:r>
              <a:rPr lang="cs-CZ" i="1" dirty="0" err="1" smtClean="0"/>
              <a:t>Wikipedia</a:t>
            </a:r>
            <a:r>
              <a:rPr lang="cs-CZ" i="1" dirty="0" smtClean="0"/>
              <a:t> 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St. </a:t>
            </a:r>
            <a:r>
              <a:rPr lang="cs-CZ" dirty="0" err="1" smtClean="0"/>
              <a:t>Petersburg</a:t>
            </a:r>
            <a:r>
              <a:rPr lang="cs-CZ" dirty="0" smtClean="0"/>
              <a:t> (Florida) : </a:t>
            </a:r>
            <a:r>
              <a:rPr lang="cs-CZ" dirty="0" err="1" smtClean="0"/>
              <a:t>Wikipedia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27. 3. 2007, last </a:t>
            </a:r>
            <a:r>
              <a:rPr lang="cs-CZ" dirty="0" err="1" smtClean="0"/>
              <a:t>modified</a:t>
            </a:r>
            <a:r>
              <a:rPr lang="cs-CZ" dirty="0" smtClean="0"/>
              <a:t> on 27. 3. 2007 [cit. 2011-03-16]. Dostupné z WWW: &lt;Soubor:Viola odorata1.JPG&gt;.</a:t>
            </a:r>
          </a:p>
          <a:p>
            <a:r>
              <a:rPr lang="cs-CZ" dirty="0" smtClean="0"/>
              <a:t>In </a:t>
            </a:r>
            <a:r>
              <a:rPr lang="cs-CZ" i="1" dirty="0" err="1" smtClean="0"/>
              <a:t>Wikipedia</a:t>
            </a:r>
            <a:r>
              <a:rPr lang="cs-CZ" i="1" dirty="0" smtClean="0"/>
              <a:t> 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St. </a:t>
            </a:r>
            <a:r>
              <a:rPr lang="cs-CZ" dirty="0" err="1" smtClean="0"/>
              <a:t>Petersburg</a:t>
            </a:r>
            <a:r>
              <a:rPr lang="cs-CZ" dirty="0" smtClean="0"/>
              <a:t> (Florida) : </a:t>
            </a:r>
            <a:r>
              <a:rPr lang="cs-CZ" dirty="0" err="1" smtClean="0"/>
              <a:t>Wikipedia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3 June 2010, last </a:t>
            </a:r>
            <a:r>
              <a:rPr lang="cs-CZ" dirty="0" err="1" smtClean="0"/>
              <a:t>modified</a:t>
            </a:r>
            <a:r>
              <a:rPr lang="cs-CZ" dirty="0" smtClean="0"/>
              <a:t> on 3 June 2010 [cit. 2011-03-16]. Dostupné z WWW: &lt;File:Redtulips.jpg&gt;.</a:t>
            </a:r>
          </a:p>
          <a:p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35</Words>
  <Application>Microsoft Office PowerPoint</Application>
  <PresentationFormat>Předvádění na obrazovce (4:3)</PresentationFormat>
  <Paragraphs>17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ČLOVĚK A JEHO SVĚT Jarní rostliny,test Radka Smetanová  VY_32_INOVACE_jarnirostlinytest_19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ČLOVĚK A JEHO SVĚT Rostliny,test Radka Smetanová  VY_32_INOVACE_rostlinytest_</dc:title>
  <dc:creator>pc</dc:creator>
  <cp:lastModifiedBy>Tabule</cp:lastModifiedBy>
  <cp:revision>8</cp:revision>
  <dcterms:created xsi:type="dcterms:W3CDTF">2011-04-02T18:25:59Z</dcterms:created>
  <dcterms:modified xsi:type="dcterms:W3CDTF">2011-09-08T17:19:19Z</dcterms:modified>
</cp:coreProperties>
</file>