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79652E-4FAB-4925-ACE3-7C60629E2F13}" type="doc">
      <dgm:prSet loTypeId="urn:microsoft.com/office/officeart/2005/8/layout/cycle2" loCatId="cycle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931E0D3F-330D-465A-A8B6-91CA1ACA1252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/>
            <a:t>Borovice obecná</a:t>
          </a:r>
          <a:endParaRPr lang="cs-CZ" dirty="0"/>
        </a:p>
      </dgm:t>
    </dgm:pt>
    <dgm:pt modelId="{01FF63C5-2315-4F5B-9F1C-679663E47391}" type="parTrans" cxnId="{7DCB72BB-299B-4429-938D-B49FCA2885DA}">
      <dgm:prSet/>
      <dgm:spPr/>
      <dgm:t>
        <a:bodyPr/>
        <a:lstStyle/>
        <a:p>
          <a:endParaRPr lang="cs-CZ"/>
        </a:p>
      </dgm:t>
    </dgm:pt>
    <dgm:pt modelId="{7CAA864A-FDA5-4AD0-ABB1-6F238B18E0C7}" type="sibTrans" cxnId="{7DCB72BB-299B-4429-938D-B49FCA2885DA}">
      <dgm:prSet/>
      <dgm:spPr/>
      <dgm:t>
        <a:bodyPr/>
        <a:lstStyle/>
        <a:p>
          <a:endParaRPr lang="cs-CZ"/>
        </a:p>
      </dgm:t>
    </dgm:pt>
    <dgm:pt modelId="{D5E1AAE1-4434-41F4-AD7B-35B724892BD2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Smrk </a:t>
          </a:r>
          <a:r>
            <a:rPr lang="cs-CZ" dirty="0" err="1" smtClean="0"/>
            <a:t>ztepilý</a:t>
          </a:r>
          <a:endParaRPr lang="cs-CZ" dirty="0"/>
        </a:p>
      </dgm:t>
    </dgm:pt>
    <dgm:pt modelId="{C99F5A45-770A-4CE6-B033-126621360AF4}" type="parTrans" cxnId="{A37ED1EF-C72E-41C7-B736-3A707C4FC3BA}">
      <dgm:prSet/>
      <dgm:spPr/>
      <dgm:t>
        <a:bodyPr/>
        <a:lstStyle/>
        <a:p>
          <a:endParaRPr lang="cs-CZ"/>
        </a:p>
      </dgm:t>
    </dgm:pt>
    <dgm:pt modelId="{06E0906E-2D4C-4598-8F54-B11717BEFABE}" type="sibTrans" cxnId="{A37ED1EF-C72E-41C7-B736-3A707C4FC3BA}">
      <dgm:prSet/>
      <dgm:spPr/>
      <dgm:t>
        <a:bodyPr/>
        <a:lstStyle/>
        <a:p>
          <a:endParaRPr lang="cs-CZ"/>
        </a:p>
      </dgm:t>
    </dgm:pt>
    <dgm:pt modelId="{B60D1690-47F0-4D81-9DCA-5B3FAE211129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Jedle bělokorá</a:t>
          </a:r>
          <a:endParaRPr lang="cs-CZ" dirty="0"/>
        </a:p>
      </dgm:t>
    </dgm:pt>
    <dgm:pt modelId="{A1233025-3F89-4CEE-92A0-89FF8D1B478B}" type="parTrans" cxnId="{21884914-A3D6-4125-B9F0-FB0667B726FE}">
      <dgm:prSet/>
      <dgm:spPr/>
      <dgm:t>
        <a:bodyPr/>
        <a:lstStyle/>
        <a:p>
          <a:endParaRPr lang="cs-CZ"/>
        </a:p>
      </dgm:t>
    </dgm:pt>
    <dgm:pt modelId="{A1980B35-6570-4902-B677-8728E1768BDE}" type="sibTrans" cxnId="{21884914-A3D6-4125-B9F0-FB0667B726FE}">
      <dgm:prSet/>
      <dgm:spPr/>
      <dgm:t>
        <a:bodyPr/>
        <a:lstStyle/>
        <a:p>
          <a:endParaRPr lang="cs-CZ"/>
        </a:p>
      </dgm:t>
    </dgm:pt>
    <dgm:pt modelId="{CDA61DC7-5BD5-41DE-98F6-2FA4B4C7B414}">
      <dgm:prSet phldrT="[Text]"/>
      <dgm:spPr/>
      <dgm:t>
        <a:bodyPr/>
        <a:lstStyle/>
        <a:p>
          <a:r>
            <a:rPr lang="cs-CZ" dirty="0" smtClean="0"/>
            <a:t>Modřín opadavý</a:t>
          </a:r>
          <a:endParaRPr lang="cs-CZ" dirty="0"/>
        </a:p>
      </dgm:t>
    </dgm:pt>
    <dgm:pt modelId="{F5E4DD25-085D-4A60-970A-4BB5DD266B96}" type="parTrans" cxnId="{AEB55472-3E25-4CC8-B8AB-DCC5ECD505EC}">
      <dgm:prSet/>
      <dgm:spPr/>
      <dgm:t>
        <a:bodyPr/>
        <a:lstStyle/>
        <a:p>
          <a:endParaRPr lang="cs-CZ"/>
        </a:p>
      </dgm:t>
    </dgm:pt>
    <dgm:pt modelId="{22FCBD7A-5675-49E7-900D-325EEE53DA89}" type="sibTrans" cxnId="{AEB55472-3E25-4CC8-B8AB-DCC5ECD505EC}">
      <dgm:prSet/>
      <dgm:spPr/>
      <dgm:t>
        <a:bodyPr/>
        <a:lstStyle/>
        <a:p>
          <a:endParaRPr lang="cs-CZ"/>
        </a:p>
      </dgm:t>
    </dgm:pt>
    <dgm:pt modelId="{F5253A6D-B201-46C7-AD86-736F210DFD45}" type="pres">
      <dgm:prSet presAssocID="{D679652E-4FAB-4925-ACE3-7C60629E2F1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EAF6A4-A1EA-469B-9AFE-C22941D4DA48}" type="pres">
      <dgm:prSet presAssocID="{931E0D3F-330D-465A-A8B6-91CA1ACA125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30DEEA-7586-4A95-A33A-6A656CB48EAD}" type="pres">
      <dgm:prSet presAssocID="{7CAA864A-FDA5-4AD0-ABB1-6F238B18E0C7}" presName="sibTrans" presStyleLbl="sibTrans2D1" presStyleIdx="0" presStyleCnt="4"/>
      <dgm:spPr/>
      <dgm:t>
        <a:bodyPr/>
        <a:lstStyle/>
        <a:p>
          <a:endParaRPr lang="cs-CZ"/>
        </a:p>
      </dgm:t>
    </dgm:pt>
    <dgm:pt modelId="{AE500A5D-31D8-4678-96AF-3BFF16FE321C}" type="pres">
      <dgm:prSet presAssocID="{7CAA864A-FDA5-4AD0-ABB1-6F238B18E0C7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91CCE991-18E0-4B9A-80CC-6923370A3C55}" type="pres">
      <dgm:prSet presAssocID="{D5E1AAE1-4434-41F4-AD7B-35B724892BD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68DB70-547C-4309-99C0-76F60821E2EE}" type="pres">
      <dgm:prSet presAssocID="{06E0906E-2D4C-4598-8F54-B11717BEFABE}" presName="sibTrans" presStyleLbl="sibTrans2D1" presStyleIdx="1" presStyleCnt="4"/>
      <dgm:spPr/>
      <dgm:t>
        <a:bodyPr/>
        <a:lstStyle/>
        <a:p>
          <a:endParaRPr lang="cs-CZ"/>
        </a:p>
      </dgm:t>
    </dgm:pt>
    <dgm:pt modelId="{556D2253-941D-4382-AEDA-0444F82953D7}" type="pres">
      <dgm:prSet presAssocID="{06E0906E-2D4C-4598-8F54-B11717BEFABE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F6510347-F106-4DAB-B33E-715D28F8E7F3}" type="pres">
      <dgm:prSet presAssocID="{B60D1690-47F0-4D81-9DCA-5B3FAE21112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F198A3-44F3-4741-B9BD-A49A65C77937}" type="pres">
      <dgm:prSet presAssocID="{A1980B35-6570-4902-B677-8728E1768BDE}" presName="sibTrans" presStyleLbl="sibTrans2D1" presStyleIdx="2" presStyleCnt="4"/>
      <dgm:spPr/>
      <dgm:t>
        <a:bodyPr/>
        <a:lstStyle/>
        <a:p>
          <a:endParaRPr lang="cs-CZ"/>
        </a:p>
      </dgm:t>
    </dgm:pt>
    <dgm:pt modelId="{7C418199-6C26-4391-98D9-F28544F96901}" type="pres">
      <dgm:prSet presAssocID="{A1980B35-6570-4902-B677-8728E1768BDE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E0FBAD43-9CB2-4A56-AEAB-FC2FC6A31ACA}" type="pres">
      <dgm:prSet presAssocID="{CDA61DC7-5BD5-41DE-98F6-2FA4B4C7B414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A5F23-CB95-40BE-8579-29BBF8DA881D}" type="pres">
      <dgm:prSet presAssocID="{22FCBD7A-5675-49E7-900D-325EEE53DA89}" presName="sibTrans" presStyleLbl="sibTrans2D1" presStyleIdx="3" presStyleCnt="4"/>
      <dgm:spPr/>
      <dgm:t>
        <a:bodyPr/>
        <a:lstStyle/>
        <a:p>
          <a:endParaRPr lang="cs-CZ"/>
        </a:p>
      </dgm:t>
    </dgm:pt>
    <dgm:pt modelId="{4E641152-62B4-41B9-9429-27ED4544B467}" type="pres">
      <dgm:prSet presAssocID="{22FCBD7A-5675-49E7-900D-325EEE53DA89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2F96BBD3-4E28-4D7F-95AB-320E7A13377D}" type="presOf" srcId="{D679652E-4FAB-4925-ACE3-7C60629E2F13}" destId="{F5253A6D-B201-46C7-AD86-736F210DFD45}" srcOrd="0" destOrd="0" presId="urn:microsoft.com/office/officeart/2005/8/layout/cycle2"/>
    <dgm:cxn modelId="{6CCACDF5-40F6-464E-BF4A-09FD53BF9C57}" type="presOf" srcId="{931E0D3F-330D-465A-A8B6-91CA1ACA1252}" destId="{6DEAF6A4-A1EA-469B-9AFE-C22941D4DA48}" srcOrd="0" destOrd="0" presId="urn:microsoft.com/office/officeart/2005/8/layout/cycle2"/>
    <dgm:cxn modelId="{7DCB72BB-299B-4429-938D-B49FCA2885DA}" srcId="{D679652E-4FAB-4925-ACE3-7C60629E2F13}" destId="{931E0D3F-330D-465A-A8B6-91CA1ACA1252}" srcOrd="0" destOrd="0" parTransId="{01FF63C5-2315-4F5B-9F1C-679663E47391}" sibTransId="{7CAA864A-FDA5-4AD0-ABB1-6F238B18E0C7}"/>
    <dgm:cxn modelId="{AEB55472-3E25-4CC8-B8AB-DCC5ECD505EC}" srcId="{D679652E-4FAB-4925-ACE3-7C60629E2F13}" destId="{CDA61DC7-5BD5-41DE-98F6-2FA4B4C7B414}" srcOrd="3" destOrd="0" parTransId="{F5E4DD25-085D-4A60-970A-4BB5DD266B96}" sibTransId="{22FCBD7A-5675-49E7-900D-325EEE53DA89}"/>
    <dgm:cxn modelId="{C96C5C4D-41CC-440E-86BB-F38C2B975CC8}" type="presOf" srcId="{06E0906E-2D4C-4598-8F54-B11717BEFABE}" destId="{5E68DB70-547C-4309-99C0-76F60821E2EE}" srcOrd="0" destOrd="0" presId="urn:microsoft.com/office/officeart/2005/8/layout/cycle2"/>
    <dgm:cxn modelId="{98471E86-67DC-43BA-9A9A-6BFC6E961AF9}" type="presOf" srcId="{7CAA864A-FDA5-4AD0-ABB1-6F238B18E0C7}" destId="{AE30DEEA-7586-4A95-A33A-6A656CB48EAD}" srcOrd="0" destOrd="0" presId="urn:microsoft.com/office/officeart/2005/8/layout/cycle2"/>
    <dgm:cxn modelId="{D996D4FF-53D5-40F1-8C54-8B3AD229DF96}" type="presOf" srcId="{06E0906E-2D4C-4598-8F54-B11717BEFABE}" destId="{556D2253-941D-4382-AEDA-0444F82953D7}" srcOrd="1" destOrd="0" presId="urn:microsoft.com/office/officeart/2005/8/layout/cycle2"/>
    <dgm:cxn modelId="{2727FC9A-F47A-49CA-AC41-3BD16FE36B6E}" type="presOf" srcId="{CDA61DC7-5BD5-41DE-98F6-2FA4B4C7B414}" destId="{E0FBAD43-9CB2-4A56-AEAB-FC2FC6A31ACA}" srcOrd="0" destOrd="0" presId="urn:microsoft.com/office/officeart/2005/8/layout/cycle2"/>
    <dgm:cxn modelId="{D5F99EB3-C158-4A40-82F1-FA20B515EC69}" type="presOf" srcId="{22FCBD7A-5675-49E7-900D-325EEE53DA89}" destId="{A71A5F23-CB95-40BE-8579-29BBF8DA881D}" srcOrd="0" destOrd="0" presId="urn:microsoft.com/office/officeart/2005/8/layout/cycle2"/>
    <dgm:cxn modelId="{52728943-4A1D-45E1-BC72-551F731B4ADF}" type="presOf" srcId="{A1980B35-6570-4902-B677-8728E1768BDE}" destId="{46F198A3-44F3-4741-B9BD-A49A65C77937}" srcOrd="0" destOrd="0" presId="urn:microsoft.com/office/officeart/2005/8/layout/cycle2"/>
    <dgm:cxn modelId="{B658FFF0-B254-435B-9FBB-C106642D2F0B}" type="presOf" srcId="{B60D1690-47F0-4D81-9DCA-5B3FAE211129}" destId="{F6510347-F106-4DAB-B33E-715D28F8E7F3}" srcOrd="0" destOrd="0" presId="urn:microsoft.com/office/officeart/2005/8/layout/cycle2"/>
    <dgm:cxn modelId="{A37ED1EF-C72E-41C7-B736-3A707C4FC3BA}" srcId="{D679652E-4FAB-4925-ACE3-7C60629E2F13}" destId="{D5E1AAE1-4434-41F4-AD7B-35B724892BD2}" srcOrd="1" destOrd="0" parTransId="{C99F5A45-770A-4CE6-B033-126621360AF4}" sibTransId="{06E0906E-2D4C-4598-8F54-B11717BEFABE}"/>
    <dgm:cxn modelId="{AF3A8E75-79E4-44B5-AADC-43627781FA1F}" type="presOf" srcId="{A1980B35-6570-4902-B677-8728E1768BDE}" destId="{7C418199-6C26-4391-98D9-F28544F96901}" srcOrd="1" destOrd="0" presId="urn:microsoft.com/office/officeart/2005/8/layout/cycle2"/>
    <dgm:cxn modelId="{16322D1B-A64E-477B-A5F1-82A9F386975E}" type="presOf" srcId="{D5E1AAE1-4434-41F4-AD7B-35B724892BD2}" destId="{91CCE991-18E0-4B9A-80CC-6923370A3C55}" srcOrd="0" destOrd="0" presId="urn:microsoft.com/office/officeart/2005/8/layout/cycle2"/>
    <dgm:cxn modelId="{2782F6AD-35A2-4230-B22D-10E44BFF0E2C}" type="presOf" srcId="{22FCBD7A-5675-49E7-900D-325EEE53DA89}" destId="{4E641152-62B4-41B9-9429-27ED4544B467}" srcOrd="1" destOrd="0" presId="urn:microsoft.com/office/officeart/2005/8/layout/cycle2"/>
    <dgm:cxn modelId="{F5E6C5F7-A9B7-4E25-AFEB-8CBE88D6E656}" type="presOf" srcId="{7CAA864A-FDA5-4AD0-ABB1-6F238B18E0C7}" destId="{AE500A5D-31D8-4678-96AF-3BFF16FE321C}" srcOrd="1" destOrd="0" presId="urn:microsoft.com/office/officeart/2005/8/layout/cycle2"/>
    <dgm:cxn modelId="{21884914-A3D6-4125-B9F0-FB0667B726FE}" srcId="{D679652E-4FAB-4925-ACE3-7C60629E2F13}" destId="{B60D1690-47F0-4D81-9DCA-5B3FAE211129}" srcOrd="2" destOrd="0" parTransId="{A1233025-3F89-4CEE-92A0-89FF8D1B478B}" sibTransId="{A1980B35-6570-4902-B677-8728E1768BDE}"/>
    <dgm:cxn modelId="{5A662B32-2DC7-4410-B84E-AAEB9E943803}" type="presParOf" srcId="{F5253A6D-B201-46C7-AD86-736F210DFD45}" destId="{6DEAF6A4-A1EA-469B-9AFE-C22941D4DA48}" srcOrd="0" destOrd="0" presId="urn:microsoft.com/office/officeart/2005/8/layout/cycle2"/>
    <dgm:cxn modelId="{47AADC38-3510-4E2E-B4C6-E9FFAF3690DC}" type="presParOf" srcId="{F5253A6D-B201-46C7-AD86-736F210DFD45}" destId="{AE30DEEA-7586-4A95-A33A-6A656CB48EAD}" srcOrd="1" destOrd="0" presId="urn:microsoft.com/office/officeart/2005/8/layout/cycle2"/>
    <dgm:cxn modelId="{2F9A694B-2411-454A-A98A-3ADF9C37C005}" type="presParOf" srcId="{AE30DEEA-7586-4A95-A33A-6A656CB48EAD}" destId="{AE500A5D-31D8-4678-96AF-3BFF16FE321C}" srcOrd="0" destOrd="0" presId="urn:microsoft.com/office/officeart/2005/8/layout/cycle2"/>
    <dgm:cxn modelId="{8BFED5DE-6BF8-4F90-BC69-9385AFDD82CC}" type="presParOf" srcId="{F5253A6D-B201-46C7-AD86-736F210DFD45}" destId="{91CCE991-18E0-4B9A-80CC-6923370A3C55}" srcOrd="2" destOrd="0" presId="urn:microsoft.com/office/officeart/2005/8/layout/cycle2"/>
    <dgm:cxn modelId="{0BBF023C-8BC2-45B0-8660-FF5DAE2813F1}" type="presParOf" srcId="{F5253A6D-B201-46C7-AD86-736F210DFD45}" destId="{5E68DB70-547C-4309-99C0-76F60821E2EE}" srcOrd="3" destOrd="0" presId="urn:microsoft.com/office/officeart/2005/8/layout/cycle2"/>
    <dgm:cxn modelId="{AD8B26F0-42DC-4A4D-943B-DA599DDC3466}" type="presParOf" srcId="{5E68DB70-547C-4309-99C0-76F60821E2EE}" destId="{556D2253-941D-4382-AEDA-0444F82953D7}" srcOrd="0" destOrd="0" presId="urn:microsoft.com/office/officeart/2005/8/layout/cycle2"/>
    <dgm:cxn modelId="{A4A61992-76ED-4EC5-BCF7-CE52B21A39DE}" type="presParOf" srcId="{F5253A6D-B201-46C7-AD86-736F210DFD45}" destId="{F6510347-F106-4DAB-B33E-715D28F8E7F3}" srcOrd="4" destOrd="0" presId="urn:microsoft.com/office/officeart/2005/8/layout/cycle2"/>
    <dgm:cxn modelId="{48E111D9-6037-4FB6-9CE9-2AEB9EBB8911}" type="presParOf" srcId="{F5253A6D-B201-46C7-AD86-736F210DFD45}" destId="{46F198A3-44F3-4741-B9BD-A49A65C77937}" srcOrd="5" destOrd="0" presId="urn:microsoft.com/office/officeart/2005/8/layout/cycle2"/>
    <dgm:cxn modelId="{69C49D1A-7627-437F-9743-D39A3F133A8D}" type="presParOf" srcId="{46F198A3-44F3-4741-B9BD-A49A65C77937}" destId="{7C418199-6C26-4391-98D9-F28544F96901}" srcOrd="0" destOrd="0" presId="urn:microsoft.com/office/officeart/2005/8/layout/cycle2"/>
    <dgm:cxn modelId="{B74E07AC-19CF-4546-BBE8-D70ACD9589F0}" type="presParOf" srcId="{F5253A6D-B201-46C7-AD86-736F210DFD45}" destId="{E0FBAD43-9CB2-4A56-AEAB-FC2FC6A31ACA}" srcOrd="6" destOrd="0" presId="urn:microsoft.com/office/officeart/2005/8/layout/cycle2"/>
    <dgm:cxn modelId="{071EF00C-19E7-4618-8F06-2889C34F2FFC}" type="presParOf" srcId="{F5253A6D-B201-46C7-AD86-736F210DFD45}" destId="{A71A5F23-CB95-40BE-8579-29BBF8DA881D}" srcOrd="7" destOrd="0" presId="urn:microsoft.com/office/officeart/2005/8/layout/cycle2"/>
    <dgm:cxn modelId="{AE8DC9E5-6F01-4797-A92B-9F2F2D43477F}" type="presParOf" srcId="{A71A5F23-CB95-40BE-8579-29BBF8DA881D}" destId="{4E641152-62B4-41B9-9429-27ED4544B46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EAF6A4-A1EA-469B-9AFE-C22941D4DA48}">
      <dsp:nvSpPr>
        <dsp:cNvPr id="0" name=""/>
        <dsp:cNvSpPr/>
      </dsp:nvSpPr>
      <dsp:spPr>
        <a:xfrm>
          <a:off x="3189360" y="666"/>
          <a:ext cx="1254127" cy="125412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Borovice obecná</a:t>
          </a:r>
          <a:endParaRPr lang="cs-CZ" sz="1800" kern="1200" dirty="0"/>
        </a:p>
      </dsp:txBody>
      <dsp:txXfrm>
        <a:off x="3373023" y="184329"/>
        <a:ext cx="886801" cy="886801"/>
      </dsp:txXfrm>
    </dsp:sp>
    <dsp:sp modelId="{AE30DEEA-7586-4A95-A33A-6A656CB48EAD}">
      <dsp:nvSpPr>
        <dsp:cNvPr id="0" name=""/>
        <dsp:cNvSpPr/>
      </dsp:nvSpPr>
      <dsp:spPr>
        <a:xfrm rot="2700000">
          <a:off x="4308929" y="1075544"/>
          <a:ext cx="333887" cy="423268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4323598" y="1124784"/>
        <a:ext cx="233721" cy="253960"/>
      </dsp:txXfrm>
    </dsp:sp>
    <dsp:sp modelId="{91CCE991-18E0-4B9A-80CC-6923370A3C55}">
      <dsp:nvSpPr>
        <dsp:cNvPr id="0" name=""/>
        <dsp:cNvSpPr/>
      </dsp:nvSpPr>
      <dsp:spPr>
        <a:xfrm>
          <a:off x="4521622" y="1332928"/>
          <a:ext cx="1254127" cy="125412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Smrk </a:t>
          </a:r>
          <a:r>
            <a:rPr lang="cs-CZ" sz="1800" kern="1200" dirty="0" err="1" smtClean="0"/>
            <a:t>ztepilý</a:t>
          </a:r>
          <a:endParaRPr lang="cs-CZ" sz="1800" kern="1200" dirty="0"/>
        </a:p>
      </dsp:txBody>
      <dsp:txXfrm>
        <a:off x="4705285" y="1516591"/>
        <a:ext cx="886801" cy="886801"/>
      </dsp:txXfrm>
    </dsp:sp>
    <dsp:sp modelId="{5E68DB70-547C-4309-99C0-76F60821E2EE}">
      <dsp:nvSpPr>
        <dsp:cNvPr id="0" name=""/>
        <dsp:cNvSpPr/>
      </dsp:nvSpPr>
      <dsp:spPr>
        <a:xfrm rot="8100000">
          <a:off x="4322293" y="2407807"/>
          <a:ext cx="333887" cy="423268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4407790" y="2457047"/>
        <a:ext cx="233721" cy="253960"/>
      </dsp:txXfrm>
    </dsp:sp>
    <dsp:sp modelId="{F6510347-F106-4DAB-B33E-715D28F8E7F3}">
      <dsp:nvSpPr>
        <dsp:cNvPr id="0" name=""/>
        <dsp:cNvSpPr/>
      </dsp:nvSpPr>
      <dsp:spPr>
        <a:xfrm>
          <a:off x="3189360" y="2665190"/>
          <a:ext cx="1254127" cy="1254127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Jedle bělokorá</a:t>
          </a:r>
          <a:endParaRPr lang="cs-CZ" sz="1800" kern="1200" dirty="0"/>
        </a:p>
      </dsp:txBody>
      <dsp:txXfrm>
        <a:off x="3373023" y="2848853"/>
        <a:ext cx="886801" cy="886801"/>
      </dsp:txXfrm>
    </dsp:sp>
    <dsp:sp modelId="{46F198A3-44F3-4741-B9BD-A49A65C77937}">
      <dsp:nvSpPr>
        <dsp:cNvPr id="0" name=""/>
        <dsp:cNvSpPr/>
      </dsp:nvSpPr>
      <dsp:spPr>
        <a:xfrm rot="13500000">
          <a:off x="2990031" y="2421170"/>
          <a:ext cx="333887" cy="423268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3075528" y="2541238"/>
        <a:ext cx="233721" cy="253960"/>
      </dsp:txXfrm>
    </dsp:sp>
    <dsp:sp modelId="{E0FBAD43-9CB2-4A56-AEAB-FC2FC6A31ACA}">
      <dsp:nvSpPr>
        <dsp:cNvPr id="0" name=""/>
        <dsp:cNvSpPr/>
      </dsp:nvSpPr>
      <dsp:spPr>
        <a:xfrm>
          <a:off x="1857098" y="1332928"/>
          <a:ext cx="1254127" cy="125412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Modřín opadavý</a:t>
          </a:r>
          <a:endParaRPr lang="cs-CZ" sz="1800" kern="1200" dirty="0"/>
        </a:p>
      </dsp:txBody>
      <dsp:txXfrm>
        <a:off x="2040761" y="1516591"/>
        <a:ext cx="886801" cy="886801"/>
      </dsp:txXfrm>
    </dsp:sp>
    <dsp:sp modelId="{A71A5F23-CB95-40BE-8579-29BBF8DA881D}">
      <dsp:nvSpPr>
        <dsp:cNvPr id="0" name=""/>
        <dsp:cNvSpPr/>
      </dsp:nvSpPr>
      <dsp:spPr>
        <a:xfrm rot="18900000">
          <a:off x="2976667" y="1088908"/>
          <a:ext cx="333887" cy="423268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991336" y="1208976"/>
        <a:ext cx="233721" cy="253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CC829-03F1-4758-A8CA-94AD820B4724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F7F2F-F00D-4C52-AE29-14D44FA18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hyperlink" Target="http://upload.wikimedia.org/wikipedia/commons/5/57/Borovice_lesn%C3%AD_zvan%C3%A1_U_Obr%C3%A1zku_u_Nechani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1/1c/Boro.jpg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0/Picea_sitchensis_forest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upload.wikimedia.org/wikipedia/commons/b/b9/Picea_abi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e/Picea_omorika1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1/1c/Picea_abies_cone.jpg" TargetMode="External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2/Abies_balsamea_branch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hyperlink" Target="http://upload.wikimedia.org/wikipedia/commons/0/05/Abies_alba_Orjen.jpg" TargetMode="Externa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c/Larix_decidua_Winter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://upload.wikimedia.org/wikipedia/commons/4/46/LarixDeciduaFemaleFlower.jpg" TargetMode="Externa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http://upload.wikimedia.org/wikipedia/commons/7/70/Illustration_Larix_decudua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a/Illustration_Abies_alba0.jpg" TargetMode="External"/><Relationship Id="rId5" Type="http://schemas.openxmlformats.org/officeDocument/2006/relationships/image" Target="../media/image17.jpeg"/><Relationship Id="rId4" Type="http://schemas.openxmlformats.org/officeDocument/2006/relationships/hyperlink" Target="http://upload.wikimedia.org/wikipedia/commons/1/1b/Koeh-105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44827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Jehličnaté stromy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jehlicnatestromy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_07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3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149080"/>
            <a:ext cx="6895700" cy="133419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74638"/>
            <a:ext cx="8219256" cy="1786210"/>
          </a:xfrm>
        </p:spPr>
        <p:txBody>
          <a:bodyPr>
            <a:normAutofit/>
          </a:bodyPr>
          <a:lstStyle/>
          <a:p>
            <a:r>
              <a:rPr lang="cs-CZ" sz="8000" i="1" u="sng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Jehličnaté stromy</a:t>
            </a:r>
            <a:endParaRPr lang="cs-CZ" sz="8000" i="1" u="sng" dirty="0">
              <a:solidFill>
                <a:srgbClr val="660033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988840"/>
            <a:ext cx="8435280" cy="4137323"/>
          </a:xfrm>
        </p:spPr>
        <p:txBody>
          <a:bodyPr/>
          <a:lstStyle/>
          <a:p>
            <a:pPr>
              <a:buNone/>
            </a:pPr>
            <a:endParaRPr lang="cs-CZ" sz="8000" i="1" dirty="0">
              <a:solidFill>
                <a:srgbClr val="660033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None/>
            </a:pPr>
            <a:endParaRPr lang="cs-CZ" sz="8000" i="1" dirty="0">
              <a:solidFill>
                <a:srgbClr val="660033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11560" y="2348880"/>
          <a:ext cx="7632848" cy="3919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DEAF6A4-A1EA-469B-9AFE-C22941D4DA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>
                                            <p:graphicEl>
                                              <a:dgm id="{6DEAF6A4-A1EA-469B-9AFE-C22941D4DA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E30DEEA-7586-4A95-A33A-6A656CB48E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>
                                            <p:graphicEl>
                                              <a:dgm id="{AE30DEEA-7586-4A95-A33A-6A656CB48E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1CCE991-18E0-4B9A-80CC-6923370A3C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graphicEl>
                                              <a:dgm id="{91CCE991-18E0-4B9A-80CC-6923370A3C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E68DB70-547C-4309-99C0-76F60821E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>
                                            <p:graphicEl>
                                              <a:dgm id="{5E68DB70-547C-4309-99C0-76F60821E2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6510347-F106-4DAB-B33E-715D28F8E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>
                                            <p:graphicEl>
                                              <a:dgm id="{F6510347-F106-4DAB-B33E-715D28F8E7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46F198A3-44F3-4741-B9BD-A49A65C779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>
                                            <p:graphicEl>
                                              <a:dgm id="{46F198A3-44F3-4741-B9BD-A49A65C779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0FBAD43-9CB2-4A56-AEAB-FC2FC6A31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>
                                            <p:graphicEl>
                                              <a:dgm id="{E0FBAD43-9CB2-4A56-AEAB-FC2FC6A31A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71A5F23-CB95-40BE-8579-29BBF8DA88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>
                                            <p:graphicEl>
                                              <a:dgm id="{A71A5F23-CB95-40BE-8579-29BBF8DA88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8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147248" cy="44973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   Borovice pořád voní, </a:t>
            </a:r>
            <a:r>
              <a:rPr lang="cs-CZ" sz="2800" b="1" dirty="0" err="1" smtClean="0"/>
              <a:t>voní</a:t>
            </a:r>
            <a:r>
              <a:rPr lang="cs-CZ" sz="2800" b="1" dirty="0" smtClean="0"/>
              <a:t> letos,</a:t>
            </a:r>
          </a:p>
          <a:p>
            <a:pPr>
              <a:buNone/>
            </a:pPr>
            <a:r>
              <a:rPr lang="cs-CZ" sz="2800" b="1" dirty="0" smtClean="0"/>
              <a:t>                    jako vloni.</a:t>
            </a:r>
          </a:p>
          <a:p>
            <a:pPr>
              <a:buNone/>
            </a:pPr>
            <a:r>
              <a:rPr lang="cs-CZ" sz="2800" b="1" dirty="0" smtClean="0"/>
              <a:t>     </a:t>
            </a:r>
            <a:endParaRPr lang="cs-CZ" sz="2800" b="1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83568" y="609600"/>
            <a:ext cx="7774632" cy="7311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  <a:t>Borovice</a:t>
            </a:r>
            <a:r>
              <a:rPr kumimoji="0" lang="cs-CZ" sz="7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  <a:t> obecná</a:t>
            </a:r>
            <a:endParaRPr kumimoji="0" lang="cs-CZ" sz="7200" b="0" i="0" u="none" strike="noStrike" kern="120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122" name="Picture 2" descr="Soubor:Borovice lesní zvaná U Obrázku u Nechani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852936"/>
            <a:ext cx="2560551" cy="3600400"/>
          </a:xfrm>
          <a:prstGeom prst="rect">
            <a:avLst/>
          </a:prstGeom>
          <a:noFill/>
        </p:spPr>
      </p:pic>
      <p:pic>
        <p:nvPicPr>
          <p:cNvPr id="5124" name="Picture 4" descr="borovice,fotografie,jehlice borovice,jehličnany,jehličnaté stromy,rostliny,stromy"/>
          <p:cNvPicPr>
            <a:picLocks noChangeAspect="1" noChangeArrowheads="1"/>
          </p:cNvPicPr>
          <p:nvPr/>
        </p:nvPicPr>
        <p:blipFill>
          <a:blip r:embed="rId4" cstate="print"/>
          <a:srcRect t="20935" r="-23" b="20912"/>
          <a:stretch>
            <a:fillRect/>
          </a:stretch>
        </p:blipFill>
        <p:spPr bwMode="auto">
          <a:xfrm>
            <a:off x="5076056" y="4653136"/>
            <a:ext cx="3096344" cy="1800200"/>
          </a:xfrm>
          <a:prstGeom prst="rect">
            <a:avLst/>
          </a:prstGeom>
          <a:noFill/>
        </p:spPr>
      </p:pic>
      <p:pic>
        <p:nvPicPr>
          <p:cNvPr id="5126" name="Picture 6" descr="borové šišky,borovice,fotografie,jehlice borovice,jehličnany,jehličnaté stromy,příroda,rostliny,stálezelené dřeviny,větve"/>
          <p:cNvPicPr>
            <a:picLocks noChangeAspect="1" noChangeArrowheads="1"/>
          </p:cNvPicPr>
          <p:nvPr/>
        </p:nvPicPr>
        <p:blipFill>
          <a:blip r:embed="rId5" cstate="print"/>
          <a:srcRect l="12121" r="12121"/>
          <a:stretch>
            <a:fillRect/>
          </a:stretch>
        </p:blipFill>
        <p:spPr bwMode="auto">
          <a:xfrm>
            <a:off x="6228184" y="1700808"/>
            <a:ext cx="1800200" cy="2376264"/>
          </a:xfrm>
          <a:prstGeom prst="rect">
            <a:avLst/>
          </a:prstGeom>
          <a:noFill/>
        </p:spPr>
      </p:pic>
      <p:pic>
        <p:nvPicPr>
          <p:cNvPr id="5128" name="Picture 8" descr="Soubor:Boro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71766" y="2780928"/>
            <a:ext cx="2364441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sz="2800" b="1" dirty="0" smtClean="0"/>
              <a:t>Smrk je kluk a celkem vzato</a:t>
            </a:r>
          </a:p>
          <a:p>
            <a:pPr>
              <a:buNone/>
            </a:pPr>
            <a:r>
              <a:rPr lang="cs-CZ" sz="2800" b="1" dirty="0" smtClean="0"/>
              <a:t>          nečesaný, na </a:t>
            </a:r>
            <a:r>
              <a:rPr lang="cs-CZ" sz="2800" b="1" dirty="0" err="1" smtClean="0"/>
              <a:t>ježato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  <a:t>Smrk </a:t>
            </a:r>
            <a:r>
              <a:rPr kumimoji="0" lang="cs-CZ" sz="7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  <a:t>ztepilý</a:t>
            </a: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  <a:t>  </a:t>
            </a:r>
            <a:r>
              <a:rPr kumimoji="0" lang="cs-CZ" sz="5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  <a:t/>
            </a:r>
            <a:br>
              <a:rPr kumimoji="0" lang="cs-CZ" sz="5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</a:br>
            <a:endParaRPr kumimoji="0" lang="cs-CZ" sz="5400" b="0" i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4098" name="Picture 2" descr="Soubor:Picea abi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852936"/>
            <a:ext cx="2232248" cy="3348372"/>
          </a:xfrm>
          <a:prstGeom prst="rect">
            <a:avLst/>
          </a:prstGeom>
          <a:noFill/>
        </p:spPr>
      </p:pic>
      <p:pic>
        <p:nvPicPr>
          <p:cNvPr id="4100" name="Picture 4" descr="Soubor:Picea abies con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412776"/>
            <a:ext cx="1463121" cy="2475958"/>
          </a:xfrm>
          <a:prstGeom prst="rect">
            <a:avLst/>
          </a:prstGeom>
          <a:noFill/>
        </p:spPr>
      </p:pic>
      <p:pic>
        <p:nvPicPr>
          <p:cNvPr id="4102" name="Picture 6" descr="Soubor:Picea omorika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4365104"/>
            <a:ext cx="2784309" cy="2088232"/>
          </a:xfrm>
          <a:prstGeom prst="rect">
            <a:avLst/>
          </a:prstGeom>
          <a:noFill/>
        </p:spPr>
      </p:pic>
      <p:pic>
        <p:nvPicPr>
          <p:cNvPr id="4104" name="Picture 8" descr="Soubor:Picea sitchensis forest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50735"/>
          <a:stretch>
            <a:fillRect/>
          </a:stretch>
        </p:blipFill>
        <p:spPr bwMode="auto">
          <a:xfrm>
            <a:off x="3347864" y="3068960"/>
            <a:ext cx="1896211" cy="28867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2800" b="1" dirty="0" smtClean="0"/>
              <a:t>Jedle zase pěkná panna</a:t>
            </a:r>
          </a:p>
          <a:p>
            <a:pPr>
              <a:buNone/>
            </a:pPr>
            <a:r>
              <a:rPr lang="cs-CZ" sz="2800" b="1" dirty="0" smtClean="0"/>
              <a:t>        na pěšinku učesaná.</a:t>
            </a:r>
            <a:endParaRPr lang="cs-CZ" sz="2800" b="1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  <a:t>Jedle bělokorá</a:t>
            </a:r>
            <a:r>
              <a:rPr kumimoji="0" lang="cs-CZ" sz="5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  <a:t/>
            </a:r>
            <a:br>
              <a:rPr kumimoji="0" lang="cs-CZ" sz="5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</a:br>
            <a:endParaRPr kumimoji="0" lang="cs-CZ" sz="5400" b="0" i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292080" y="1700808"/>
            <a:ext cx="2641600" cy="1981200"/>
          </a:xfrm>
          <a:prstGeom prst="rect">
            <a:avLst/>
          </a:prstGeom>
          <a:noFill/>
          <a:ln/>
        </p:spPr>
      </p:pic>
      <p:pic>
        <p:nvPicPr>
          <p:cNvPr id="3074" name="Picture 2" descr="Soubor:Abies balsamea branch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4293096"/>
            <a:ext cx="2965035" cy="2016224"/>
          </a:xfrm>
          <a:prstGeom prst="rect">
            <a:avLst/>
          </a:prstGeom>
          <a:noFill/>
        </p:spPr>
      </p:pic>
      <p:pic>
        <p:nvPicPr>
          <p:cNvPr id="3076" name="Picture 4" descr="Soubor:Abies alba Orjen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t="5926" r="-1334"/>
          <a:stretch>
            <a:fillRect/>
          </a:stretch>
        </p:blipFill>
        <p:spPr bwMode="auto">
          <a:xfrm>
            <a:off x="1475656" y="2996952"/>
            <a:ext cx="2232248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800" b="1" dirty="0" smtClean="0"/>
              <a:t>Modřín v zimě nahatý</a:t>
            </a:r>
          </a:p>
          <a:p>
            <a:pPr>
              <a:buNone/>
            </a:pPr>
            <a:r>
              <a:rPr lang="cs-CZ" sz="2800" b="1" dirty="0" smtClean="0"/>
              <a:t>     od hlavy až po paty.</a:t>
            </a:r>
            <a:endParaRPr lang="cs-CZ" sz="2800" b="1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11560" y="404664"/>
            <a:ext cx="7846640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ea typeface="+mj-ea"/>
                <a:cs typeface="+mj-cs"/>
              </a:rPr>
              <a:t>Modřín opadavý</a:t>
            </a:r>
          </a:p>
        </p:txBody>
      </p:sp>
      <p:pic>
        <p:nvPicPr>
          <p:cNvPr id="2050" name="Picture 2" descr="borové šišky,borovice,Fotografie,kornouty,příroda,rostliny,stálezelené stromy,stromy,větve"/>
          <p:cNvPicPr>
            <a:picLocks noChangeAspect="1" noChangeArrowheads="1"/>
          </p:cNvPicPr>
          <p:nvPr/>
        </p:nvPicPr>
        <p:blipFill>
          <a:blip r:embed="rId2" cstate="print"/>
          <a:srcRect l="18586" r="16283" b="-23"/>
          <a:stretch>
            <a:fillRect/>
          </a:stretch>
        </p:blipFill>
        <p:spPr bwMode="auto">
          <a:xfrm rot="16200000">
            <a:off x="5544107" y="1160749"/>
            <a:ext cx="2016225" cy="3096343"/>
          </a:xfrm>
          <a:prstGeom prst="rect">
            <a:avLst/>
          </a:prstGeom>
          <a:noFill/>
        </p:spPr>
      </p:pic>
      <p:pic>
        <p:nvPicPr>
          <p:cNvPr id="2052" name="Picture 4" descr="Soubor:Larix decidua Wint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140968"/>
            <a:ext cx="2064229" cy="3096344"/>
          </a:xfrm>
          <a:prstGeom prst="rect">
            <a:avLst/>
          </a:prstGeom>
          <a:noFill/>
        </p:spPr>
      </p:pic>
      <p:pic>
        <p:nvPicPr>
          <p:cNvPr id="2054" name="Picture 6" descr="Soubor:LarixDeciduaFemaleFlowe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5400000">
            <a:off x="3708855" y="3860097"/>
            <a:ext cx="2165945" cy="288792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733256"/>
            <a:ext cx="8291264" cy="392907"/>
          </a:xfrm>
        </p:spPr>
        <p:txBody>
          <a:bodyPr>
            <a:normAutofit fontScale="70000" lnSpcReduction="20000"/>
          </a:bodyPr>
          <a:lstStyle/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85800" y="609600"/>
            <a:ext cx="7772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ea typeface="+mj-ea"/>
                <a:cs typeface="+mj-cs"/>
              </a:rPr>
              <a:t>Komu patřím ? </a:t>
            </a:r>
          </a:p>
        </p:txBody>
      </p:sp>
      <p:pic>
        <p:nvPicPr>
          <p:cNvPr id="1026" name="Picture 2" descr="Soubor:Illustration Larix decudu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916832"/>
            <a:ext cx="2286825" cy="3672408"/>
          </a:xfrm>
          <a:prstGeom prst="rect">
            <a:avLst/>
          </a:prstGeom>
          <a:noFill/>
        </p:spPr>
      </p:pic>
      <p:pic>
        <p:nvPicPr>
          <p:cNvPr id="1028" name="Picture 4" descr="Soubor:Koeh-10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1844824"/>
            <a:ext cx="2576935" cy="3384376"/>
          </a:xfrm>
          <a:prstGeom prst="rect">
            <a:avLst/>
          </a:prstGeom>
          <a:noFill/>
        </p:spPr>
      </p:pic>
      <p:pic>
        <p:nvPicPr>
          <p:cNvPr id="1030" name="Picture 6" descr="Soubor:Illustration Abies alba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2996952"/>
            <a:ext cx="1979198" cy="30243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použitých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5184576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22. 9.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22. 9. 2007 [cit. 2011-03-11]. Dostupné z WWW: &lt;Soubor:Borovice lesní zvaná U Obrázku u Nechanic.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11. 2.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11. 2. 2009 [cit. 2011-03-11]. Dostupné z WWW: &lt;Soubor:</a:t>
            </a:r>
            <a:r>
              <a:rPr lang="cs-CZ" sz="1400" dirty="0" err="1" smtClean="0"/>
              <a:t>Picea</a:t>
            </a:r>
            <a:r>
              <a:rPr lang="cs-CZ" sz="1400" dirty="0" smtClean="0"/>
              <a:t> </a:t>
            </a:r>
            <a:r>
              <a:rPr lang="cs-CZ" sz="1400" dirty="0" err="1" smtClean="0"/>
              <a:t>abies.JPG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5.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5. 2005 [cit. 2011-03-11]. Dostupné z WWW: &lt;Soubor:</a:t>
            </a:r>
            <a:r>
              <a:rPr lang="cs-CZ" sz="1400" dirty="0" err="1" smtClean="0"/>
              <a:t>Picea</a:t>
            </a:r>
            <a:r>
              <a:rPr lang="cs-CZ" sz="1400" dirty="0" smtClean="0"/>
              <a:t> </a:t>
            </a:r>
            <a:r>
              <a:rPr lang="cs-CZ" sz="1400" dirty="0" err="1" smtClean="0"/>
              <a:t>abies</a:t>
            </a:r>
            <a:r>
              <a:rPr lang="cs-CZ" sz="1400" dirty="0" smtClean="0"/>
              <a:t> </a:t>
            </a:r>
            <a:r>
              <a:rPr lang="cs-CZ" sz="1400" dirty="0" err="1" smtClean="0"/>
              <a:t>cone.jpg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1. 2006 [cit. 2011-03-11]. Dostupné z WWW: &lt;Soubor:</a:t>
            </a:r>
            <a:r>
              <a:rPr lang="cs-CZ" sz="1400" dirty="0" err="1" smtClean="0"/>
              <a:t>Picea</a:t>
            </a:r>
            <a:r>
              <a:rPr lang="cs-CZ" sz="1400" dirty="0" smtClean="0"/>
              <a:t> omorika1.jpg&gt;.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17. 2.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17. 2. 2009 [cit. 2011-03-11]. Dostupné z WWW: &lt;Soubor:</a:t>
            </a:r>
            <a:r>
              <a:rPr lang="cs-CZ" sz="1400" dirty="0" err="1" smtClean="0"/>
              <a:t>Boro.jpg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26. 7.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26. 7. 2005 [cit. 2011-03-11]. Dostupné z WWW: &lt;Soubor:</a:t>
            </a:r>
            <a:r>
              <a:rPr lang="cs-CZ" sz="1400" dirty="0" err="1" smtClean="0"/>
              <a:t>Picea</a:t>
            </a:r>
            <a:r>
              <a:rPr lang="cs-CZ" sz="1400" dirty="0" smtClean="0"/>
              <a:t> </a:t>
            </a:r>
            <a:r>
              <a:rPr lang="cs-CZ" sz="1400" dirty="0" err="1" smtClean="0"/>
              <a:t>sitchensis</a:t>
            </a:r>
            <a:r>
              <a:rPr lang="cs-CZ" sz="1400" dirty="0" smtClean="0"/>
              <a:t> </a:t>
            </a:r>
            <a:r>
              <a:rPr lang="cs-CZ" sz="1400" dirty="0" err="1" smtClean="0"/>
              <a:t>forest.jpg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7. 12.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7. 12. 2005 [cit. 2011-03-11]. Dostupné z WWW: &lt;Soubor:</a:t>
            </a:r>
            <a:r>
              <a:rPr lang="cs-CZ" sz="1400" dirty="0" err="1" smtClean="0"/>
              <a:t>Abies</a:t>
            </a:r>
            <a:r>
              <a:rPr lang="cs-CZ" sz="1400" dirty="0" smtClean="0"/>
              <a:t> </a:t>
            </a:r>
            <a:r>
              <a:rPr lang="cs-CZ" sz="1400" dirty="0" err="1" smtClean="0"/>
              <a:t>balsamea</a:t>
            </a:r>
            <a:r>
              <a:rPr lang="cs-CZ" sz="1400" dirty="0" smtClean="0"/>
              <a:t> </a:t>
            </a:r>
            <a:r>
              <a:rPr lang="cs-CZ" sz="1400" dirty="0" err="1" smtClean="0"/>
              <a:t>branch.jpg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7.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7. 2005 [cit. 2011-03-11]. Dostupné z WWW: &lt;Soubor:</a:t>
            </a:r>
            <a:r>
              <a:rPr lang="cs-CZ" sz="1400" dirty="0" err="1" smtClean="0"/>
              <a:t>Abies</a:t>
            </a:r>
            <a:r>
              <a:rPr lang="cs-CZ" sz="1400" dirty="0" smtClean="0"/>
              <a:t> alba </a:t>
            </a:r>
            <a:r>
              <a:rPr lang="cs-CZ" sz="1400" dirty="0" err="1" smtClean="0"/>
              <a:t>Orjen.jpg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1. 2006 [cit. 2011-03-11]. Dostupné z WWW: &lt;Soubor:</a:t>
            </a:r>
            <a:r>
              <a:rPr lang="cs-CZ" sz="1400" dirty="0" err="1" smtClean="0"/>
              <a:t>Larix</a:t>
            </a:r>
            <a:r>
              <a:rPr lang="cs-CZ" sz="1400" dirty="0" smtClean="0"/>
              <a:t> decidua Winter.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5. 6.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5. 6. 2005 [cit. 2011-03-11]. Dostupné z WWW: &lt;Soubor:</a:t>
            </a:r>
            <a:r>
              <a:rPr lang="cs-CZ" sz="1400" dirty="0" err="1" smtClean="0"/>
              <a:t>LarixDeciduaFemaleFlower.jpg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19256" cy="550547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10.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10. 2004 [cit. 2011-03-11]. Dostupné z WWW: &lt;Soubor:</a:t>
            </a:r>
            <a:r>
              <a:rPr lang="cs-CZ" sz="1400" dirty="0" err="1" smtClean="0"/>
              <a:t>Illustration</a:t>
            </a:r>
            <a:r>
              <a:rPr lang="cs-CZ" sz="1400" dirty="0" smtClean="0"/>
              <a:t> </a:t>
            </a:r>
            <a:r>
              <a:rPr lang="cs-CZ" sz="1400" dirty="0" err="1" smtClean="0"/>
              <a:t>Larix</a:t>
            </a:r>
            <a:r>
              <a:rPr lang="cs-CZ" sz="1400" dirty="0" smtClean="0"/>
              <a:t> decudua0.jpg&gt;.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1.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1. 2007 [cit. 2011-03-11]. Dostupné z WWW: &lt;Soubor:</a:t>
            </a:r>
            <a:r>
              <a:rPr lang="cs-CZ" sz="1400" dirty="0" err="1" smtClean="0"/>
              <a:t>Koeh</a:t>
            </a:r>
            <a:r>
              <a:rPr lang="cs-CZ" sz="1400" dirty="0" smtClean="0"/>
              <a:t>-105.jpg&gt;.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10.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10. 2004 [cit. 2011-03-11]. Dostupné z WWW: &lt;Soubor:</a:t>
            </a:r>
            <a:r>
              <a:rPr lang="cs-CZ" sz="1400" dirty="0" err="1" smtClean="0"/>
              <a:t>Illustration</a:t>
            </a:r>
            <a:r>
              <a:rPr lang="cs-CZ" sz="1400" dirty="0" smtClean="0"/>
              <a:t> </a:t>
            </a:r>
            <a:r>
              <a:rPr lang="cs-CZ" sz="1400" dirty="0" err="1" smtClean="0"/>
              <a:t>Abies</a:t>
            </a:r>
            <a:r>
              <a:rPr lang="cs-CZ" sz="1400" dirty="0" smtClean="0"/>
              <a:t> alba0.jpg&gt;.</a:t>
            </a:r>
            <a:endParaRPr lang="cs-CZ" sz="1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102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ČLOVĚK A JEHO SVĚT Jehličnaté stromy Radka Smetanová  VY_32_INOVACE_jehlicnatestromy_07  </vt:lpstr>
      <vt:lpstr>Jehličnaté stromy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 použitých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22</cp:revision>
  <dcterms:created xsi:type="dcterms:W3CDTF">2011-02-27T18:29:01Z</dcterms:created>
  <dcterms:modified xsi:type="dcterms:W3CDTF">2011-09-08T17:20:01Z</dcterms:modified>
</cp:coreProperties>
</file>