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D2B92-8004-4C70-8C9C-C1AACFEB386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BC79C5-2686-49B0-BFAB-F6460DD36A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4/Slivo%C5%88_%C5%A1vestka,_plum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image" Target="../media/image7.jpeg"/><Relationship Id="rId2" Type="http://schemas.openxmlformats.org/officeDocument/2006/relationships/hyperlink" Target="http://upload.wikimedia.org/wikipedia/commons/0/00/Cherries_summerla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9/Apricots.jpg" TargetMode="External"/><Relationship Id="rId11" Type="http://schemas.openxmlformats.org/officeDocument/2006/relationships/hyperlink" Target="http://upload.wikimedia.org/wikipedia/commons/b/bf/Nectarines.jpg" TargetMode="External"/><Relationship Id="rId5" Type="http://schemas.openxmlformats.org/officeDocument/2006/relationships/image" Target="../media/image3.jpeg"/><Relationship Id="rId10" Type="http://schemas.openxmlformats.org/officeDocument/2006/relationships/image" Target="../media/image6.jpeg"/><Relationship Id="rId4" Type="http://schemas.openxmlformats.org/officeDocument/2006/relationships/hyperlink" Target="http://upload.wikimedia.org/wikipedia/commons/9/9e/Autumn_Red_peaches.jpg" TargetMode="Externa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c/c1/Fuji_app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f/Pears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7/7c/Pome_Nos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3/Close_up_grapes.jpg" TargetMode="External"/><Relationship Id="rId13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12" Type="http://schemas.openxmlformats.org/officeDocument/2006/relationships/hyperlink" Target="http://upload.wikimedia.org/wikipedia/commons/a/ad/BilberriesBig.jpg" TargetMode="External"/><Relationship Id="rId2" Type="http://schemas.openxmlformats.org/officeDocument/2006/relationships/hyperlink" Target="http://upload.wikimedia.org/wikipedia/commons/1/14/Smorodina-vetk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b/Raspberries.jpg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2.jpeg"/><Relationship Id="rId15" Type="http://schemas.openxmlformats.org/officeDocument/2006/relationships/image" Target="../media/image17.jpeg"/><Relationship Id="rId10" Type="http://schemas.openxmlformats.org/officeDocument/2006/relationships/hyperlink" Target="http://upload.wikimedia.org/wikipedia/commons/5/55/Fragaria_Fruit_Close-up.jpg" TargetMode="External"/><Relationship Id="rId4" Type="http://schemas.openxmlformats.org/officeDocument/2006/relationships/hyperlink" Target="http://upload.wikimedia.org/wikipedia/commons/1/1f/Stachelbeeren.jpg" TargetMode="External"/><Relationship Id="rId9" Type="http://schemas.openxmlformats.org/officeDocument/2006/relationships/image" Target="../media/image14.jpeg"/><Relationship Id="rId14" Type="http://schemas.openxmlformats.org/officeDocument/2006/relationships/hyperlink" Target="http://upload.wikimedia.org/wikipedia/commons/d/d1/Blackberries_on_bush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7"/>
            <a:ext cx="7774632" cy="290775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OVOCE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VY_32_INOVACE_ovoce_08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77072"/>
            <a:ext cx="7071204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696744" cy="1143000"/>
          </a:xfrm>
          <a:noFill/>
        </p:spPr>
        <p:txBody>
          <a:bodyPr>
            <a:noAutofit/>
          </a:bodyPr>
          <a:lstStyle/>
          <a:p>
            <a:r>
              <a:rPr lang="cs-CZ" sz="6600" b="1" dirty="0" smtClean="0">
                <a:ln w="19050">
                  <a:solidFill>
                    <a:schemeClr val="accent6"/>
                  </a:solidFill>
                  <a:prstDash val="solid"/>
                </a:ln>
                <a:solidFill>
                  <a:schemeClr val="accent6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Kristen ITC" pitchFamily="66" charset="0"/>
              </a:rPr>
              <a:t>OVOCE</a:t>
            </a:r>
            <a:endParaRPr lang="cs-CZ" sz="6600" b="1" dirty="0">
              <a:ln w="19050">
                <a:solidFill>
                  <a:schemeClr val="accent6"/>
                </a:solidFill>
                <a:prstDash val="solid"/>
              </a:ln>
              <a:solidFill>
                <a:schemeClr val="accent6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Kristen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700808"/>
            <a:ext cx="6203032" cy="4425355"/>
          </a:xfrm>
        </p:spPr>
        <p:txBody>
          <a:bodyPr/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peckovice</a:t>
            </a:r>
          </a:p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malvice</a:t>
            </a:r>
          </a:p>
          <a:p>
            <a:r>
              <a:rPr lang="cs-CZ" sz="60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obule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052736"/>
            <a:ext cx="5987008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60000"/>
                    <a:lumOff val="40000"/>
                  </a:schemeClr>
                </a:solidFill>
                <a:latin typeface="Monotype Corsiva" pitchFamily="66" charset="0"/>
              </a:rPr>
              <a:t>PECKOVICE</a:t>
            </a:r>
            <a:endParaRPr lang="cs-CZ" sz="8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60000"/>
                  <a:lumOff val="40000"/>
                </a:schemeClr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8219256" cy="3345235"/>
          </a:xfrm>
        </p:spPr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vnitř plodu se nachází –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pecka</a:t>
            </a:r>
          </a:p>
          <a:p>
            <a:r>
              <a:rPr lang="cs-CZ" sz="4000" b="1" dirty="0">
                <a:latin typeface="Monotype Corsiva" pitchFamily="66" charset="0"/>
                <a:cs typeface="Times New Roman" pitchFamily="18" charset="0"/>
              </a:rPr>
              <a:t>t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řešeň, višeň, švestka, meruňka, broskev, nektarinka, ryngle</a:t>
            </a:r>
            <a:endParaRPr lang="cs-CZ" sz="4000" b="1" dirty="0">
              <a:latin typeface="Monotype Corsiva" pitchFamily="66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2" name="Picture 4" descr="Soubor:Cherries summer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76672"/>
            <a:ext cx="2291408" cy="171855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74" name="Picture 6" descr="Soubor:Autumn Red peach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88640"/>
            <a:ext cx="2246570" cy="15248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76" name="Picture 8" descr="Soubor:Apricot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908720"/>
            <a:ext cx="2385265" cy="180020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78" name="Picture 10" descr="Soubor:Slivoň švestka, plum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91880" y="2132856"/>
            <a:ext cx="2239395" cy="1491997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395536" y="5013176"/>
            <a:ext cx="8291264" cy="111298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80" name="Picture 12" descr="http://upload.wikimedia.org/wikipedia/commons/3/38/Prugne_Goccia_d_oro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4005064"/>
            <a:ext cx="3265797" cy="244827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7182" name="Picture 14" descr="Soubor:Nectarines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11560" y="3861048"/>
            <a:ext cx="3360373" cy="252028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980728"/>
            <a:ext cx="5626968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  <a:latin typeface="Monotype Corsiva" pitchFamily="66" charset="0"/>
              </a:rPr>
              <a:t>MALVICE</a:t>
            </a:r>
            <a:endParaRPr lang="cs-CZ" sz="8000" dirty="0">
              <a:ln>
                <a:solidFill>
                  <a:srgbClr val="00B050"/>
                </a:solidFill>
              </a:ln>
              <a:solidFill>
                <a:srgbClr val="92D050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19256" cy="356125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uvnitř plodu se nachází –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jádřinec</a:t>
            </a:r>
          </a:p>
          <a:p>
            <a:r>
              <a:rPr lang="cs-CZ" sz="4000" b="1" dirty="0">
                <a:latin typeface="Monotype Corsiva" pitchFamily="66" charset="0"/>
                <a:cs typeface="Times New Roman" pitchFamily="18" charset="0"/>
              </a:rPr>
              <a:t>j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ablko, hruška</a:t>
            </a:r>
          </a:p>
          <a:p>
            <a:pPr>
              <a:buNone/>
            </a:pP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Soubor:Fuji app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76672"/>
            <a:ext cx="4000444" cy="252028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</p:pic>
      <p:pic>
        <p:nvPicPr>
          <p:cNvPr id="5124" name="Picture 4" descr="Soubor:Pome No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276872"/>
            <a:ext cx="3912915" cy="3744416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6080444"/>
            <a:ext cx="8219256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1556792"/>
            <a:ext cx="864096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stopka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692696"/>
            <a:ext cx="1008112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jádřinec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32656"/>
            <a:ext cx="1800200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semena / jádra /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72200" y="1484784"/>
            <a:ext cx="864096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dužina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40352" y="1052736"/>
            <a:ext cx="936104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slupka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084168" y="4653136"/>
            <a:ext cx="288032" cy="216024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732240" y="5301208"/>
            <a:ext cx="288032" cy="216024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6" name="Picture 6" descr="Soubor:Pear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t="13043" r="343"/>
          <a:stretch>
            <a:fillRect/>
          </a:stretch>
        </p:blipFill>
        <p:spPr bwMode="auto">
          <a:xfrm>
            <a:off x="1043608" y="3429000"/>
            <a:ext cx="2448272" cy="288032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908720"/>
            <a:ext cx="4978896" cy="1143000"/>
          </a:xfrm>
          <a:noFill/>
          <a:ln>
            <a:noFill/>
          </a:ln>
        </p:spPr>
        <p:txBody>
          <a:bodyPr>
            <a:noAutofit/>
          </a:bodyPr>
          <a:lstStyle/>
          <a:p>
            <a:r>
              <a:rPr lang="cs-CZ" sz="80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Monotype Corsiva" pitchFamily="66" charset="0"/>
              </a:rPr>
              <a:t>BOBULE</a:t>
            </a:r>
            <a:endParaRPr lang="cs-CZ" sz="8000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rgbClr val="FF0000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19256" cy="3633267"/>
          </a:xfrm>
          <a:ln>
            <a:noFill/>
          </a:ln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vnitř plodu se nachází větší množství semen</a:t>
            </a:r>
          </a:p>
          <a:p>
            <a:r>
              <a:rPr lang="cs-CZ" sz="4000" b="1" dirty="0">
                <a:latin typeface="Monotype Corsiva" pitchFamily="66" charset="0"/>
                <a:cs typeface="Times New Roman" pitchFamily="18" charset="0"/>
              </a:rPr>
              <a:t>a</a:t>
            </a:r>
            <a:r>
              <a:rPr lang="cs-CZ" sz="4000" b="1" dirty="0" smtClean="0">
                <a:latin typeface="Monotype Corsiva" pitchFamily="66" charset="0"/>
                <a:cs typeface="Times New Roman" pitchFamily="18" charset="0"/>
              </a:rPr>
              <a:t>ngrešt, rybíz, hroznové víno, jahoda, borůvka, malina, ostružina</a:t>
            </a:r>
            <a:endParaRPr lang="cs-CZ" sz="4000" b="1" dirty="0">
              <a:latin typeface="Monotype Corsiva" pitchFamily="66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Soubor:Smorodina-vet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32656"/>
            <a:ext cx="3471572" cy="23042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395536" y="5445224"/>
            <a:ext cx="8291264" cy="68093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2" name="Picture 4" descr="Soubor:Stachelbeer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04664"/>
            <a:ext cx="1620180" cy="21602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4" name="Picture 6" descr="Soubor:Raspberrie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2852936"/>
            <a:ext cx="2710965" cy="180956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6" name="Picture 8" descr="Soubor:Close up grapes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6200000">
            <a:off x="7797" y="3384692"/>
            <a:ext cx="2332273" cy="155679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58" name="Picture 10" descr="Soubor:Fragaria Fruit Close-up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195736" y="4941168"/>
            <a:ext cx="1850845" cy="15466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60" name="Picture 12" descr="Soubor:BilberriesBig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92280" y="1052736"/>
            <a:ext cx="1782198" cy="23762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pic>
        <p:nvPicPr>
          <p:cNvPr id="2062" name="Picture 14" descr="Soubor:Blackberries on bush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444208" y="4293096"/>
            <a:ext cx="2036590" cy="20162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Použité zdroje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7.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7. 2007 [cit. 2011-03-14]. Dostupné z WWW: &lt;Soubor:</a:t>
            </a:r>
            <a:r>
              <a:rPr lang="cs-CZ" sz="1400" dirty="0" err="1" smtClean="0"/>
              <a:t>Cherries</a:t>
            </a:r>
            <a:r>
              <a:rPr lang="cs-CZ" sz="1400" dirty="0" smtClean="0"/>
              <a:t> </a:t>
            </a:r>
            <a:r>
              <a:rPr lang="cs-CZ" sz="1400" dirty="0" err="1" smtClean="0"/>
              <a:t>summerland.jpg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</a:t>
            </a:r>
            <a:r>
              <a:rPr lang="cs-CZ" sz="1400" dirty="0" err="1" smtClean="0"/>
              <a:t>Autumn</a:t>
            </a:r>
            <a:r>
              <a:rPr lang="cs-CZ" sz="1400" dirty="0" smtClean="0"/>
              <a:t> </a:t>
            </a:r>
            <a:r>
              <a:rPr lang="cs-CZ" sz="1400" dirty="0" err="1" smtClean="0"/>
              <a:t>Red</a:t>
            </a:r>
            <a:r>
              <a:rPr lang="cs-CZ" sz="1400" dirty="0" smtClean="0"/>
              <a:t> </a:t>
            </a:r>
            <a:r>
              <a:rPr lang="cs-CZ" sz="1400" dirty="0" err="1" smtClean="0"/>
              <a:t>peaches.jpg</a:t>
            </a:r>
            <a:r>
              <a:rPr lang="cs-CZ" sz="1400" dirty="0" smtClean="0"/>
              <a:t>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</a:t>
            </a:r>
            <a:r>
              <a:rPr lang="cs-CZ" sz="1400" dirty="0" err="1" smtClean="0"/>
              <a:t>Autumn</a:t>
            </a:r>
            <a:r>
              <a:rPr lang="cs-CZ" sz="1400" dirty="0" smtClean="0"/>
              <a:t> </a:t>
            </a:r>
            <a:r>
              <a:rPr lang="cs-CZ" sz="1400" dirty="0" err="1" smtClean="0"/>
              <a:t>Red</a:t>
            </a:r>
            <a:r>
              <a:rPr lang="cs-CZ" sz="1400" dirty="0" smtClean="0"/>
              <a:t> </a:t>
            </a:r>
            <a:r>
              <a:rPr lang="cs-CZ" sz="1400" dirty="0" err="1" smtClean="0"/>
              <a:t>peaches.jpg</a:t>
            </a:r>
            <a:r>
              <a:rPr lang="cs-CZ" sz="1400" dirty="0" smtClean="0"/>
              <a:t> [cit. 2011-03-14]. Dostupné z WWW: &lt;Soubor:</a:t>
            </a:r>
            <a:r>
              <a:rPr lang="cs-CZ" sz="1400" dirty="0" err="1" smtClean="0"/>
              <a:t>Autumn</a:t>
            </a:r>
            <a:r>
              <a:rPr lang="cs-CZ" sz="1400" dirty="0" smtClean="0"/>
              <a:t> </a:t>
            </a:r>
            <a:r>
              <a:rPr lang="cs-CZ" sz="1400" dirty="0" err="1" smtClean="0"/>
              <a:t>Red</a:t>
            </a:r>
            <a:r>
              <a:rPr lang="cs-CZ" sz="1400" dirty="0" smtClean="0"/>
              <a:t> </a:t>
            </a:r>
            <a:r>
              <a:rPr lang="cs-CZ" sz="1400" dirty="0" err="1" smtClean="0"/>
              <a:t>peaches.jpg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</a:t>
            </a:r>
            <a:r>
              <a:rPr lang="cs-CZ" sz="1400" dirty="0" err="1" smtClean="0"/>
              <a:t>Apricots.jpg</a:t>
            </a:r>
            <a:r>
              <a:rPr lang="cs-CZ" sz="1400" dirty="0" smtClean="0"/>
              <a:t>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</a:t>
            </a:r>
            <a:r>
              <a:rPr lang="cs-CZ" sz="1400" dirty="0" err="1" smtClean="0"/>
              <a:t>Apricots.jpg</a:t>
            </a:r>
            <a:r>
              <a:rPr lang="cs-CZ" sz="1400" dirty="0" smtClean="0"/>
              <a:t> [cit. 2011-03-14]. Dostupné z WWW: &lt;Soubor:</a:t>
            </a:r>
            <a:r>
              <a:rPr lang="cs-CZ" sz="1400" dirty="0" err="1" smtClean="0"/>
              <a:t>Apricots.jpg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7.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7. 2009 [cit. 2011-03-14]. Dostupné z WWW: &lt;Soubor:Slivoň švestka, </a:t>
            </a:r>
            <a:r>
              <a:rPr lang="cs-CZ" sz="1400" dirty="0" err="1" smtClean="0"/>
              <a:t>plum.jpg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7.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7. 2010 [cit. 2011-03-14]. Dostupné z WWW: &lt;Soubor:</a:t>
            </a:r>
            <a:r>
              <a:rPr lang="cs-CZ" sz="1400" dirty="0" err="1" smtClean="0"/>
              <a:t>Prugne</a:t>
            </a:r>
            <a:r>
              <a:rPr lang="cs-CZ" sz="1400" dirty="0" smtClean="0"/>
              <a:t> </a:t>
            </a:r>
            <a:r>
              <a:rPr lang="cs-CZ" sz="1400" dirty="0" err="1" smtClean="0"/>
              <a:t>Goccia</a:t>
            </a:r>
            <a:r>
              <a:rPr lang="cs-CZ" sz="1400" dirty="0" smtClean="0"/>
              <a:t> d </a:t>
            </a:r>
            <a:r>
              <a:rPr lang="cs-CZ" sz="1400" dirty="0" err="1" smtClean="0"/>
              <a:t>oro.jpg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</a:t>
            </a:r>
            <a:r>
              <a:rPr lang="cs-CZ" sz="1400" dirty="0" err="1" smtClean="0"/>
              <a:t>Nectarines.jpg</a:t>
            </a:r>
            <a:r>
              <a:rPr lang="cs-CZ" sz="1400" dirty="0" smtClean="0"/>
              <a:t>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</a:t>
            </a:r>
            <a:r>
              <a:rPr lang="cs-CZ" sz="1400" dirty="0" err="1" smtClean="0"/>
              <a:t>Nectarines.jpg</a:t>
            </a:r>
            <a:r>
              <a:rPr lang="cs-CZ" sz="1400" dirty="0" smtClean="0"/>
              <a:t> [cit. 2011-03-14]. Dostupné z WWW: &lt;Soubor:</a:t>
            </a:r>
            <a:r>
              <a:rPr lang="cs-CZ" sz="1400" dirty="0" err="1" smtClean="0"/>
              <a:t>Nectarines.jpg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Soubor:Fuji </a:t>
            </a:r>
            <a:r>
              <a:rPr lang="cs-CZ" sz="1400" dirty="0" err="1" smtClean="0"/>
              <a:t>apple.jpg</a:t>
            </a:r>
            <a:r>
              <a:rPr lang="cs-CZ" sz="1400" dirty="0" smtClean="0"/>
              <a:t>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Soubor:Fuji </a:t>
            </a:r>
            <a:r>
              <a:rPr lang="cs-CZ" sz="1400" dirty="0" err="1" smtClean="0"/>
              <a:t>apple.jpg</a:t>
            </a:r>
            <a:r>
              <a:rPr lang="cs-CZ" sz="1400" dirty="0" smtClean="0"/>
              <a:t> [cit. 2011-03-14]. Dostupné z WWW: &lt;Soubor:Fuji </a:t>
            </a:r>
            <a:r>
              <a:rPr lang="cs-CZ" sz="1400" dirty="0" err="1" smtClean="0"/>
              <a:t>apple.jpg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5. 4.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5. 4. 2008 [cit. 2011-03-14]. Dostupné z WWW: &lt;Soubor:</a:t>
            </a:r>
            <a:r>
              <a:rPr lang="cs-CZ" sz="1400" dirty="0" err="1" smtClean="0"/>
              <a:t>Pome</a:t>
            </a:r>
            <a:r>
              <a:rPr lang="cs-CZ" sz="1400" dirty="0" smtClean="0"/>
              <a:t> Nos.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19256" cy="521744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24.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24. 3. 2005 [cit. 2011-03-14]. Dostupné z WWW: &lt;Soubor:</a:t>
            </a:r>
            <a:r>
              <a:rPr lang="cs-CZ" sz="1400" dirty="0" err="1" smtClean="0"/>
              <a:t>Pears.jpg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12.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12. 2008 [cit. 2011-03-14]. Dostupné z WWW: &lt;Soubor:</a:t>
            </a:r>
            <a:r>
              <a:rPr lang="cs-CZ" sz="1400" dirty="0" err="1" smtClean="0"/>
              <a:t>Smorodina</a:t>
            </a:r>
            <a:r>
              <a:rPr lang="cs-CZ" sz="1400" dirty="0" smtClean="0"/>
              <a:t>-</a:t>
            </a:r>
            <a:r>
              <a:rPr lang="cs-CZ" sz="1400" dirty="0" err="1" smtClean="0"/>
              <a:t>vetka.jpg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12. 2004 [cit. 2011-03-14]. Dostupné z WWW: &lt;Soubor:</a:t>
            </a:r>
            <a:r>
              <a:rPr lang="cs-CZ" sz="1400" dirty="0" err="1" smtClean="0"/>
              <a:t>Stachelbeeren.jpg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3.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3. 2006 [cit. 2011-03-14]. Dostupné z WWW: &lt;Soubor:</a:t>
            </a:r>
            <a:r>
              <a:rPr lang="cs-CZ" sz="1400" dirty="0" err="1" smtClean="0"/>
              <a:t>Raspberries.jpg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5. 2005 [cit. 2011-03-14]. Dostupné z WWW: &lt;Soubor:</a:t>
            </a:r>
            <a:r>
              <a:rPr lang="cs-CZ" sz="1400" dirty="0" err="1" smtClean="0"/>
              <a:t>Close</a:t>
            </a:r>
            <a:r>
              <a:rPr lang="cs-CZ" sz="1400" dirty="0" smtClean="0"/>
              <a:t> </a:t>
            </a:r>
            <a:r>
              <a:rPr lang="cs-CZ" sz="1400" dirty="0" err="1" smtClean="0"/>
              <a:t>up</a:t>
            </a:r>
            <a:r>
              <a:rPr lang="cs-CZ" sz="1400" dirty="0" smtClean="0"/>
              <a:t> </a:t>
            </a:r>
            <a:r>
              <a:rPr lang="cs-CZ" sz="1400" dirty="0" err="1" smtClean="0"/>
              <a:t>grapes.jpg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25. 9.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25. 9. 2005 [cit. 2011-03-14]. Dostupné z WWW: &lt;Soubor:</a:t>
            </a:r>
            <a:r>
              <a:rPr lang="cs-CZ" sz="1400" dirty="0" err="1" smtClean="0"/>
              <a:t>Fragaria</a:t>
            </a:r>
            <a:r>
              <a:rPr lang="cs-CZ" sz="1400" dirty="0" smtClean="0"/>
              <a:t> </a:t>
            </a:r>
            <a:r>
              <a:rPr lang="cs-CZ" sz="1400" dirty="0" err="1" smtClean="0"/>
              <a:t>Fruit</a:t>
            </a:r>
            <a:r>
              <a:rPr lang="cs-CZ" sz="1400" dirty="0" smtClean="0"/>
              <a:t> </a:t>
            </a:r>
            <a:r>
              <a:rPr lang="cs-CZ" sz="1400" dirty="0" err="1" smtClean="0"/>
              <a:t>Close</a:t>
            </a:r>
            <a:r>
              <a:rPr lang="cs-CZ" sz="1400" dirty="0" smtClean="0"/>
              <a:t>-</a:t>
            </a:r>
            <a:r>
              <a:rPr lang="cs-CZ" sz="1400" dirty="0" err="1" smtClean="0"/>
              <a:t>up.jpg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2.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2. 2009 [cit. 2011-03-14]. Dostupné z WWW: &lt;Soubor:</a:t>
            </a:r>
            <a:r>
              <a:rPr lang="cs-CZ" sz="1400" dirty="0" err="1" smtClean="0"/>
              <a:t>BilberriesBig.jpg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14. 1. 2006 [cit. 2011-03-14]. Dostupné z WWW: &lt;Soubor:</a:t>
            </a:r>
            <a:r>
              <a:rPr lang="cs-CZ" sz="1400" dirty="0" err="1" smtClean="0"/>
              <a:t>Blackberries</a:t>
            </a:r>
            <a:r>
              <a:rPr lang="cs-CZ" sz="1400" dirty="0" smtClean="0"/>
              <a:t> on </a:t>
            </a:r>
            <a:r>
              <a:rPr lang="cs-CZ" sz="1400" dirty="0" err="1" smtClean="0"/>
              <a:t>bush.jpg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100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ČLOVĚK A JEHO SVĚT OVOCE Radka Smetanová  VY_32_INOVACE_ovoce_08</vt:lpstr>
      <vt:lpstr>OVOCE</vt:lpstr>
      <vt:lpstr>PECKOVICE</vt:lpstr>
      <vt:lpstr>Prezentace aplikace PowerPoint</vt:lpstr>
      <vt:lpstr>MALVICE</vt:lpstr>
      <vt:lpstr>Prezentace aplikace PowerPoint</vt:lpstr>
      <vt:lpstr>BOBULE</vt:lpstr>
      <vt:lpstr>Prezentace aplikace PowerPoint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30</cp:revision>
  <dcterms:created xsi:type="dcterms:W3CDTF">2011-03-02T11:15:27Z</dcterms:created>
  <dcterms:modified xsi:type="dcterms:W3CDTF">2011-09-08T17:23:45Z</dcterms:modified>
</cp:coreProperties>
</file>