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AB8A1E-FB47-46C8-96F8-1A47C9619E3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BB523-6B6D-492B-9A01-9E782EB4A7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Fragaria_Fruit_Close-u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://upload.wikimedia.org/wikipedia/commons/0/00/Cherries_summerland.jp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3.jpeg"/><Relationship Id="rId9" Type="http://schemas.openxmlformats.org/officeDocument/2006/relationships/hyperlink" Target="http://upload.wikimedia.org/wikipedia/commons/1/14/Smorodina-vetka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2.jpeg"/><Relationship Id="rId3" Type="http://schemas.openxmlformats.org/officeDocument/2006/relationships/hyperlink" Target="http://upload.wikimedia.org/wikipedia/commons/0/00/Cherries_summerland.jpg" TargetMode="External"/><Relationship Id="rId7" Type="http://schemas.openxmlformats.org/officeDocument/2006/relationships/hyperlink" Target="http://cs.wikipedia.org/wiki/Soubor:Slivo%C5%88_%C5%A1vestka,_plum.jpg" TargetMode="External"/><Relationship Id="rId12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11" Type="http://schemas.openxmlformats.org/officeDocument/2006/relationships/hyperlink" Target="http://upload.wikimedia.org/wikipedia/commons/1/1f/Stachelbeeren.jpg" TargetMode="External"/><Relationship Id="rId5" Type="http://schemas.openxmlformats.org/officeDocument/2006/relationships/hyperlink" Target="http://cs.wikipedia.org/wiki/Soubor:Fragaria_Fruit_Close-up.jpg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8.jpeg"/><Relationship Id="rId9" Type="http://schemas.openxmlformats.org/officeDocument/2006/relationships/hyperlink" Target="http://upload.wikimedia.org/wikipedia/commons/f/f9/Apricots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jpeg"/><Relationship Id="rId7" Type="http://schemas.openxmlformats.org/officeDocument/2006/relationships/hyperlink" Target="http://upload.wikimedia.org/wikipedia/commons/f/f9/Apricots.jpg" TargetMode="External"/><Relationship Id="rId2" Type="http://schemas.openxmlformats.org/officeDocument/2006/relationships/hyperlink" Target="http://upload.wikimedia.org/wikipedia/commons/0/00/Cherries_summerla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1.jpeg"/><Relationship Id="rId5" Type="http://schemas.openxmlformats.org/officeDocument/2006/relationships/hyperlink" Target="http://upload.wikimedia.org/wikipedia/commons/1/14/Smorodina-vetka.jpg" TargetMode="External"/><Relationship Id="rId10" Type="http://schemas.openxmlformats.org/officeDocument/2006/relationships/hyperlink" Target="http://upload.wikimedia.org/wikipedia/commons/1/1f/Stachelbeeren.jpg" TargetMode="External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5"/>
            <a:ext cx="7774632" cy="283574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Ovoce,test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 ovocetest_09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149080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650306"/>
          </a:xfrm>
        </p:spPr>
        <p:txBody>
          <a:bodyPr>
            <a:normAutofit/>
          </a:bodyPr>
          <a:lstStyle/>
          <a:p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OVOCE </a:t>
            </a:r>
            <a:endParaRPr lang="cs-CZ" sz="9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45024"/>
            <a:ext cx="8219256" cy="24811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TEST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POZNÁŠ DRUHY OVOCE 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3356992"/>
            <a:ext cx="2232248" cy="820688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malvice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upload.wikimedia.org/wikipedia/commons/thumb/5/55/Fragaria_Fruit_Close-up.jpg/220px-Fragaria_Fruit_Close-u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836712"/>
            <a:ext cx="2095500" cy="175260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6150" name="Picture 6" descr="http://officeimg.vo.msecnd.net/en-us/images/MH900422958.jpg"/>
          <p:cNvPicPr>
            <a:picLocks noChangeAspect="1" noChangeArrowheads="1"/>
          </p:cNvPicPr>
          <p:nvPr/>
        </p:nvPicPr>
        <p:blipFill>
          <a:blip r:embed="rId4" cstate="print"/>
          <a:srcRect l="17171" r="17114"/>
          <a:stretch>
            <a:fillRect/>
          </a:stretch>
        </p:blipFill>
        <p:spPr bwMode="auto">
          <a:xfrm>
            <a:off x="446970" y="404664"/>
            <a:ext cx="1892782" cy="288032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6152" name="Picture 8" descr="Soubor:Cherries summerlan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548680"/>
            <a:ext cx="2976330" cy="223224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6154" name="Picture 10" descr="gurmáni,iStockphoto,jablka,křivky,občerstvení,ovoce,stonky,studia,svěžest,vegetac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3717032"/>
            <a:ext cx="2232249" cy="223224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6156" name="Picture 12" descr="bobule,borůvky,fotografie,ovoce,potraviny,produkt"/>
          <p:cNvPicPr>
            <a:picLocks noChangeAspect="1" noChangeArrowheads="1"/>
          </p:cNvPicPr>
          <p:nvPr/>
        </p:nvPicPr>
        <p:blipFill>
          <a:blip r:embed="rId8" cstate="print"/>
          <a:srcRect l="17143" r="17143"/>
          <a:stretch>
            <a:fillRect/>
          </a:stretch>
        </p:blipFill>
        <p:spPr bwMode="auto">
          <a:xfrm>
            <a:off x="755576" y="3861048"/>
            <a:ext cx="1656184" cy="252028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6158" name="Picture 14" descr="Soubor:Smorodina-vetk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19872" y="4797152"/>
            <a:ext cx="2712166" cy="180020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3212976"/>
            <a:ext cx="2952328" cy="892695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peckovice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6" descr="http://officeimg.vo.msecnd.net/en-us/images/MH900422958.jpg"/>
          <p:cNvPicPr>
            <a:picLocks noChangeAspect="1" noChangeArrowheads="1"/>
          </p:cNvPicPr>
          <p:nvPr/>
        </p:nvPicPr>
        <p:blipFill>
          <a:blip r:embed="rId2" cstate="print"/>
          <a:srcRect l="17171" r="17114"/>
          <a:stretch>
            <a:fillRect/>
          </a:stretch>
        </p:blipFill>
        <p:spPr bwMode="auto">
          <a:xfrm>
            <a:off x="2771800" y="4653136"/>
            <a:ext cx="1088349" cy="1656184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14" name="Picture 8" descr="Soubor:Cherries summerlan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933056"/>
            <a:ext cx="2016224" cy="1512168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15" name="Picture 2" descr="http://upload.wikimedia.org/wikipedia/commons/thumb/5/55/Fragaria_Fruit_Close-up.jpg/220px-Fragaria_Fruit_Close-up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548680"/>
            <a:ext cx="2095500" cy="1752600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5122" name="Picture 2" descr="Švestky">
            <a:hlinkClick r:id="rId7" tooltip="Švestky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1052736"/>
            <a:ext cx="2457450" cy="1638300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5124" name="Picture 4" descr="Soubor:Apricot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764704"/>
            <a:ext cx="2766907" cy="20882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5126" name="Picture 6" descr="Soubor:Stachelbeeren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3429000"/>
            <a:ext cx="2106234" cy="280831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5128" name="Picture 8" descr="broskve,fotografie,jídlo,listy,ovoce,příroda,rostliny,zemědělský,zemědělství"/>
          <p:cNvPicPr>
            <a:picLocks noChangeAspect="1" noChangeArrowheads="1"/>
          </p:cNvPicPr>
          <p:nvPr/>
        </p:nvPicPr>
        <p:blipFill>
          <a:blip r:embed="rId13" cstate="print"/>
          <a:srcRect l="16667" r="16667"/>
          <a:stretch>
            <a:fillRect/>
          </a:stretch>
        </p:blipFill>
        <p:spPr bwMode="auto">
          <a:xfrm>
            <a:off x="4788024" y="4509120"/>
            <a:ext cx="1440160" cy="2160240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3068960"/>
            <a:ext cx="2016224" cy="676672"/>
          </a:xfrm>
          <a:solidFill>
            <a:srgbClr val="FFC000"/>
          </a:solidFill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bobule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8" descr="Soubor:Cherries summer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509120"/>
            <a:ext cx="2496277" cy="187220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2" name="Picture 10" descr="gurmáni,iStockphoto,jablka,křivky,občerstvení,ovoce,stonky,studia,svěžest,veget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04664"/>
            <a:ext cx="2232249" cy="223224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5" name="Picture 14" descr="Soubor:Smorodina-vetk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717032"/>
            <a:ext cx="2712166" cy="18002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6" name="Picture 4" descr="Soubor:Apricot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3717032"/>
            <a:ext cx="2766907" cy="20882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4098" name="Picture 2" descr="bobule,fotografie,jídlo,maliny,ostružiny,ovoce,produkce,stolování"/>
          <p:cNvPicPr>
            <a:picLocks noChangeAspect="1" noChangeArrowheads="1"/>
          </p:cNvPicPr>
          <p:nvPr/>
        </p:nvPicPr>
        <p:blipFill>
          <a:blip r:embed="rId9" cstate="print"/>
          <a:srcRect t="19231" b="19231"/>
          <a:stretch>
            <a:fillRect/>
          </a:stretch>
        </p:blipFill>
        <p:spPr bwMode="auto">
          <a:xfrm rot="16200000">
            <a:off x="431539" y="944725"/>
            <a:ext cx="2376267" cy="187220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8" name="Picture 6" descr="Soubor:Stachelbeere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548680"/>
            <a:ext cx="1944216" cy="259228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Úkol jste splnili – </a:t>
            </a:r>
          </a:p>
          <a:p>
            <a:pPr>
              <a:buNone/>
            </a:pPr>
            <a:r>
              <a:rPr lang="cs-CZ" sz="6000" smtClean="0">
                <a:latin typeface="Times New Roman" pitchFamily="18" charset="0"/>
                <a:cs typeface="Times New Roman" pitchFamily="18" charset="0"/>
              </a:rPr>
              <a:t>       GRATULUJI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VÁM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emoce,emotikony,obličeje,ořezané obrázky,oříznuté obrázky,PNG,průhledné pozadí,smajlíci,smajlík,smích,šťastný,symboly,úsměv,usměvavá tvář,usměvavé tváře,úsměvy,veselé obličeje,vtipný,vtipy,výrazy,vystřižené obráz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2528" y="3762375"/>
            <a:ext cx="2762970" cy="27629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9.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9. 2005 [cit. 2011-03-15]. Dostupné z WWW: &lt;Soubor:</a:t>
            </a:r>
            <a:r>
              <a:rPr lang="cs-CZ" sz="1400" dirty="0" err="1" smtClean="0"/>
              <a:t>Fragaria</a:t>
            </a:r>
            <a:r>
              <a:rPr lang="cs-CZ" sz="1400" dirty="0" smtClean="0"/>
              <a:t> </a:t>
            </a:r>
            <a:r>
              <a:rPr lang="cs-CZ" sz="1400" dirty="0" err="1" smtClean="0"/>
              <a:t>Fruit</a:t>
            </a:r>
            <a:r>
              <a:rPr lang="cs-CZ" sz="1400" dirty="0" smtClean="0"/>
              <a:t> </a:t>
            </a:r>
            <a:r>
              <a:rPr lang="cs-CZ" sz="1400" dirty="0" err="1" smtClean="0"/>
              <a:t>Close</a:t>
            </a:r>
            <a:r>
              <a:rPr lang="cs-CZ" sz="1400" dirty="0" smtClean="0"/>
              <a:t>-</a:t>
            </a:r>
            <a:r>
              <a:rPr lang="cs-CZ" sz="1400" dirty="0" err="1" smtClean="0"/>
              <a:t>up.jpg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7.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7. 2007 [cit. 2011-03-15]. Dostupné z WWW: &lt;Soubor:</a:t>
            </a:r>
            <a:r>
              <a:rPr lang="cs-CZ" sz="1400" dirty="0" err="1" smtClean="0"/>
              <a:t>Cherries</a:t>
            </a:r>
            <a:r>
              <a:rPr lang="cs-CZ" sz="1400" dirty="0" smtClean="0"/>
              <a:t> </a:t>
            </a:r>
            <a:r>
              <a:rPr lang="cs-CZ" sz="1400" dirty="0" err="1" smtClean="0"/>
              <a:t>summerland.jpg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12.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12. 2008 [cit. 2011-03-15]. Dostupné z WWW: &lt;Soubor:</a:t>
            </a:r>
            <a:r>
              <a:rPr lang="cs-CZ" sz="1400" dirty="0" err="1" smtClean="0"/>
              <a:t>Smorodina</a:t>
            </a:r>
            <a:r>
              <a:rPr lang="cs-CZ" sz="1400" dirty="0" smtClean="0"/>
              <a:t>-</a:t>
            </a:r>
            <a:r>
              <a:rPr lang="cs-CZ" sz="1400" dirty="0" err="1" smtClean="0"/>
              <a:t>vetka.jpg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7.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7. 2009 [cit. 2011-03-15]. Dostupné z WWW: &lt;Soubor:Slivoň švestka, </a:t>
            </a:r>
            <a:r>
              <a:rPr lang="cs-CZ" sz="1400" dirty="0" err="1" smtClean="0"/>
              <a:t>plum.jpg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4.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4. 2005 [cit. 2011-03-15]. Dostupné z WWW: &lt;Soubor:</a:t>
            </a:r>
            <a:r>
              <a:rPr lang="cs-CZ" sz="1400" dirty="0" err="1" smtClean="0"/>
              <a:t>Apricots.jpg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12.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12. 2004 [cit. 2011-03-15]. Dostupné z WWW: &lt;Soubor:</a:t>
            </a:r>
            <a:r>
              <a:rPr lang="cs-CZ" sz="1400" dirty="0" err="1" smtClean="0"/>
              <a:t>Stachelbeeren.jpg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40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ČLOVĚK A JEHO SVĚT Ovoce,test Radka Smetanová  VY_32_INOVACE_ ovocetest_09</vt:lpstr>
      <vt:lpstr>OVOCE 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14</cp:revision>
  <dcterms:created xsi:type="dcterms:W3CDTF">2011-03-02T12:02:56Z</dcterms:created>
  <dcterms:modified xsi:type="dcterms:W3CDTF">2011-09-08T17:24:16Z</dcterms:modified>
</cp:coreProperties>
</file>