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65" r:id="rId9"/>
    <p:sldId id="266" r:id="rId10"/>
    <p:sldId id="268" r:id="rId11"/>
    <p:sldId id="269" r:id="rId12"/>
    <p:sldId id="270" r:id="rId13"/>
    <p:sldId id="271" r:id="rId14"/>
    <p:sldId id="273" r:id="rId15"/>
    <p:sldId id="274" r:id="rId16"/>
    <p:sldId id="275" r:id="rId17"/>
    <p:sldId id="259" r:id="rId18"/>
    <p:sldId id="262" r:id="rId19"/>
    <p:sldId id="267" r:id="rId20"/>
    <p:sldId id="27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AF5129-C60F-43C5-8015-D8100DD35595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4F56F8-1570-46F0-B420-B259A4C92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upload.wikimedia.org/wikipedia/commons/9/99/African_viole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b/b3/Saintpaulia20090426_35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1/19/2007-04-20Saintpaulia_ionantha04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a/a8/Hedera_helix_Leaves_3008px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upload.wikimedia.org/wikipedia/commons/f/f2/Hedera_helix1_ies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http://upload.wikimedia.org/wikipedia/commons/3/34/Chlorophytum_comosum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e/e8/2007-06-24Chlorophytum_comosum03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upload.wikimedia.org/wikipedia/commons/5/54/SpiderplantFlower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upload.wikimedia.org/wikipedia/commons/0/0b/Junzila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da.wikipedia.org/wiki/Fil:Cliviaminiata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b/b4/Gardenology.org-IMG_4194_hunt0904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7/72/Kvet_ibisku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hyperlink" Target="http://upload.wikimedia.org/wikipedia/commons/c/c0/Mufurong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http://upload.wikimedia.org/wikipedia/commons/5/50/Rebutia_vulpina_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b/ba/Echinocereus-bonkerae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http://upload.wikimedia.org/wikipedia/commons/e/e4/Parodia_microsperma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upload.wikimedia.org/wikipedia/commons/0/09/Begonia_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hyperlink" Target="http://upload.wikimedia.org/wikipedia/commons/a/a9/Begonia_rex_a1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1/Sanseveria_zeylanica_hahnii0.jpg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upload.wikimedia.org/wikipedia/commons/0/08/Starr_070906-8523_Howea_forsterian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hyperlink" Target="http://upload.wikimedia.org/wikipedia/commons/9/90/Neanthe_bella_a1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7.jpeg"/><Relationship Id="rId2" Type="http://schemas.openxmlformats.org/officeDocument/2006/relationships/hyperlink" Target="http://upload.wikimedia.org/wikipedia/commons/9/91/Dieffenbachia.bowmanni.Camill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9/99/Dieffenbachia_bauseii_a1.jpg" TargetMode="External"/><Relationship Id="rId5" Type="http://schemas.openxmlformats.org/officeDocument/2006/relationships/image" Target="../media/image26.jpeg"/><Relationship Id="rId4" Type="http://schemas.openxmlformats.org/officeDocument/2006/relationships/hyperlink" Target="http://upload.wikimedia.org/wikipedia/commons/5/5c/Dieffenbachia_picta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upload.wikimedia.org/wikipedia/commons/3/36/Dracaena_reflexaSong_of_India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hyperlink" Target="http://upload.wikimedia.org/wikipedia/commons/f/f6/Dracaena_reflexaSong_of_Jamaica1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upload.wikimedia.org/wikipedia/commons/b/b8/Euphorbia_pulcherrima-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hyperlink" Target="http://upload.wikimedia.org/wikipedia/commons/a/a2/Pointsettia_3.JPG" TargetMode="External"/><Relationship Id="rId4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://upload.wikimedia.org/wikipedia/commons/0/03/Hoya_carnosa1HUND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hyperlink" Target="http://upload.wikimedia.org/wikipedia/commons/e/ea/NKN-2007-06-13_114250_Hoya_Carnosa_(Yvan_Leduc_author_for_Wikipedia)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://upload.wikimedia.org/wikipedia/commons/2/29/Nephrolepis_exaltata_a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eg"/><Relationship Id="rId4" Type="http://schemas.openxmlformats.org/officeDocument/2006/relationships/hyperlink" Target="http://upload.wikimedia.org/wikipedia/commons/f/f7/Nephrolepis_exaltata_indoor0705c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6"/>
            <a:ext cx="7844408" cy="327022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Pokojové rostliny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VY_32_INOVACE_pokojoverostliny_12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437112"/>
            <a:ext cx="7815541" cy="151216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1003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Monotype Corsiva" pitchFamily="66" charset="0"/>
                <a:cs typeface="Times New Roman" pitchFamily="18" charset="0"/>
              </a:rPr>
              <a:t>POKOJOVÉ  ROSTLINY</a:t>
            </a:r>
            <a:endParaRPr lang="cs-CZ" sz="6000" dirty="0">
              <a:latin typeface="Monotype Corsiva" pitchFamily="66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pěstujeme pro radost, pěkné prostředí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420888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pravidelně je zaléváme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140968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kypříme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789040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hnojíme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437112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přesazujeme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5085184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z listů utíráme prach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rosíme 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64087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Africká fialka</a:t>
            </a:r>
            <a:endParaRPr lang="cs-CZ" sz="6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File:African viole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988840"/>
            <a:ext cx="2511279" cy="1944216"/>
          </a:xfrm>
          <a:prstGeom prst="rect">
            <a:avLst/>
          </a:prstGeom>
          <a:noFill/>
        </p:spPr>
      </p:pic>
      <p:pic>
        <p:nvPicPr>
          <p:cNvPr id="1028" name="Picture 4" descr="File:2007-04-20Saintpaulia ionantha0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844824"/>
            <a:ext cx="3672891" cy="2736304"/>
          </a:xfrm>
          <a:prstGeom prst="rect">
            <a:avLst/>
          </a:prstGeom>
          <a:noFill/>
        </p:spPr>
      </p:pic>
      <p:pic>
        <p:nvPicPr>
          <p:cNvPr id="1030" name="Picture 6" descr="File:Saintpaulia20090426 35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4221088"/>
            <a:ext cx="3113859" cy="230425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File:Hedera helix Leaves 3008p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-290168" y="2530528"/>
            <a:ext cx="4523656" cy="3008232"/>
          </a:xfrm>
          <a:prstGeom prst="rect">
            <a:avLst/>
          </a:prstGeom>
          <a:noFill/>
        </p:spPr>
      </p:pic>
      <p:pic>
        <p:nvPicPr>
          <p:cNvPr id="17412" name="Picture 4" descr="File:Hedera helix1 i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1916832"/>
            <a:ext cx="4858435" cy="42484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043608" y="404664"/>
            <a:ext cx="68407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Břečťan popínavý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File:Chlorophytum comosum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0080" t="28980" r="-799" b="461"/>
          <a:stretch>
            <a:fillRect/>
          </a:stretch>
        </p:blipFill>
        <p:spPr bwMode="auto">
          <a:xfrm>
            <a:off x="899592" y="2492896"/>
            <a:ext cx="3888432" cy="4032448"/>
          </a:xfrm>
          <a:prstGeom prst="rect">
            <a:avLst/>
          </a:prstGeom>
          <a:noFill/>
        </p:spPr>
      </p:pic>
      <p:pic>
        <p:nvPicPr>
          <p:cNvPr id="18436" name="Picture 4" descr="Soubor:SpiderplantFlow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1988840"/>
            <a:ext cx="3225958" cy="2016224"/>
          </a:xfrm>
          <a:prstGeom prst="rect">
            <a:avLst/>
          </a:prstGeom>
          <a:noFill/>
        </p:spPr>
      </p:pic>
      <p:pic>
        <p:nvPicPr>
          <p:cNvPr id="18438" name="Picture 6" descr="Soubor:2007-06-24Chlorophytum comosum0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4293096"/>
            <a:ext cx="1746464" cy="23042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99592" y="404664"/>
            <a:ext cx="74168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Zelenec chocholatý</a:t>
            </a:r>
            <a:endParaRPr lang="cs-CZ" sz="60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Junzila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276872"/>
            <a:ext cx="3200400" cy="4267200"/>
          </a:xfrm>
          <a:prstGeom prst="rect">
            <a:avLst/>
          </a:prstGeom>
          <a:noFill/>
        </p:spPr>
      </p:pic>
      <p:pic>
        <p:nvPicPr>
          <p:cNvPr id="19460" name="Picture 4" descr="File:Gardenology.org-IMG 4194 hunt090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2348880"/>
            <a:ext cx="3024336" cy="4032448"/>
          </a:xfrm>
          <a:prstGeom prst="rect">
            <a:avLst/>
          </a:prstGeom>
          <a:noFill/>
        </p:spPr>
      </p:pic>
      <p:pic>
        <p:nvPicPr>
          <p:cNvPr id="19462" name="Picture 6" descr="Clivia miniata">
            <a:hlinkClick r:id="rId6" tooltip="Clivia miniata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1916832"/>
            <a:ext cx="2381250" cy="17907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15616" y="476672"/>
            <a:ext cx="66967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Klívie - Řemenatka</a:t>
            </a:r>
            <a:endParaRPr lang="cs-CZ" sz="60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Kvet ibisku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204864"/>
            <a:ext cx="4992555" cy="3744416"/>
          </a:xfrm>
          <a:prstGeom prst="rect">
            <a:avLst/>
          </a:prstGeom>
          <a:noFill/>
        </p:spPr>
      </p:pic>
      <p:pic>
        <p:nvPicPr>
          <p:cNvPr id="3076" name="Picture 4" descr="Soubor:Mufurong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2852936"/>
            <a:ext cx="3275856" cy="24568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764704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Ibišek – Čínská růže</a:t>
            </a:r>
            <a:endParaRPr lang="cs-CZ" sz="6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Rebutia vulpina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700808"/>
            <a:ext cx="2939480" cy="2204610"/>
          </a:xfrm>
          <a:prstGeom prst="rect">
            <a:avLst/>
          </a:prstGeom>
          <a:noFill/>
        </p:spPr>
      </p:pic>
      <p:pic>
        <p:nvPicPr>
          <p:cNvPr id="22532" name="Picture 4" descr="Soubor:Parodia microsperm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4293096"/>
            <a:ext cx="2976331" cy="2232248"/>
          </a:xfrm>
          <a:prstGeom prst="rect">
            <a:avLst/>
          </a:prstGeom>
          <a:noFill/>
        </p:spPr>
      </p:pic>
      <p:pic>
        <p:nvPicPr>
          <p:cNvPr id="22534" name="Picture 6" descr="Soubor:Echinocereus-bonkera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9952" y="2204864"/>
            <a:ext cx="5035292" cy="400481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03648" y="620688"/>
            <a:ext cx="3888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Kaktus</a:t>
            </a:r>
            <a:endParaRPr lang="cs-CZ" sz="6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Begonia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276048"/>
            <a:ext cx="4248472" cy="3889256"/>
          </a:xfrm>
          <a:prstGeom prst="rect">
            <a:avLst/>
          </a:prstGeom>
          <a:noFill/>
        </p:spPr>
      </p:pic>
      <p:pic>
        <p:nvPicPr>
          <p:cNvPr id="23556" name="Picture 4" descr="Soubor:Begonia rex a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437112"/>
            <a:ext cx="2718872" cy="2035756"/>
          </a:xfrm>
          <a:prstGeom prst="rect">
            <a:avLst/>
          </a:prstGeom>
          <a:noFill/>
        </p:spPr>
      </p:pic>
      <p:pic>
        <p:nvPicPr>
          <p:cNvPr id="23558" name="Picture 6" descr="http://upload.wikimedia.org/wikipedia/commons/d/d9/Begonia_masonian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2348880"/>
            <a:ext cx="2401322" cy="18002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39752" y="836712"/>
            <a:ext cx="61926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Begónie</a:t>
            </a:r>
            <a:endParaRPr lang="cs-CZ" sz="60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upload.wikimedia.org/wikipedia/commons/e/e8/Sansevieria_trifasciata_%28Mother-in-law_tongue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00808"/>
            <a:ext cx="2632278" cy="4680520"/>
          </a:xfrm>
          <a:prstGeom prst="rect">
            <a:avLst/>
          </a:prstGeom>
          <a:noFill/>
        </p:spPr>
      </p:pic>
      <p:pic>
        <p:nvPicPr>
          <p:cNvPr id="25604" name="Picture 4" descr="File:Sanseveria zeylanica hahnii0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484784"/>
            <a:ext cx="3710186" cy="494691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260648"/>
            <a:ext cx="9289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Tchýnin jazyk – </a:t>
            </a:r>
            <a:r>
              <a:rPr lang="cs-CZ" sz="5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Tenura</a:t>
            </a:r>
            <a:r>
              <a:rPr lang="cs-CZ" sz="5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páskatá</a:t>
            </a:r>
            <a:endParaRPr lang="cs-CZ" sz="54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ile:Starr 070906-8523 Howea forsteria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268760"/>
            <a:ext cx="3510390" cy="4680520"/>
          </a:xfrm>
          <a:prstGeom prst="rect">
            <a:avLst/>
          </a:prstGeom>
          <a:noFill/>
        </p:spPr>
      </p:pic>
      <p:pic>
        <p:nvPicPr>
          <p:cNvPr id="26628" name="Picture 4" descr="File:Neanthe bella a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492896"/>
            <a:ext cx="4176464" cy="391543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331640" y="908720"/>
            <a:ext cx="3096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Palma</a:t>
            </a:r>
            <a:endParaRPr lang="cs-CZ" sz="60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File:Dieffenbachia.bowmanni.Camill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060848"/>
            <a:ext cx="2916324" cy="3888432"/>
          </a:xfrm>
          <a:prstGeom prst="rect">
            <a:avLst/>
          </a:prstGeom>
          <a:noFill/>
        </p:spPr>
      </p:pic>
      <p:pic>
        <p:nvPicPr>
          <p:cNvPr id="27652" name="Picture 4" descr="File:Dieffenbachia pict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2204864"/>
            <a:ext cx="2484276" cy="3312368"/>
          </a:xfrm>
          <a:prstGeom prst="rect">
            <a:avLst/>
          </a:prstGeom>
          <a:noFill/>
        </p:spPr>
      </p:pic>
      <p:pic>
        <p:nvPicPr>
          <p:cNvPr id="27654" name="Picture 6" descr="File:Dieffenbachia bauseii a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3501008"/>
            <a:ext cx="3875584" cy="29018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836712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Mramornatka</a:t>
            </a:r>
            <a:r>
              <a:rPr lang="cs-CZ" sz="5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- Diefenbachie</a:t>
            </a:r>
            <a:endParaRPr lang="cs-CZ" sz="54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File:Dracaena reflexaSong of India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573016"/>
            <a:ext cx="3879218" cy="2880320"/>
          </a:xfrm>
          <a:prstGeom prst="rect">
            <a:avLst/>
          </a:prstGeom>
          <a:noFill/>
        </p:spPr>
      </p:pic>
      <p:pic>
        <p:nvPicPr>
          <p:cNvPr id="28676" name="Picture 4" descr="File:Dracaena reflexaSong of Jamaica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700808"/>
            <a:ext cx="3584171" cy="482453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259632" y="404664"/>
            <a:ext cx="63367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Dračinec - </a:t>
            </a:r>
            <a:r>
              <a:rPr lang="cs-CZ" sz="6000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Dracena</a:t>
            </a:r>
            <a:endParaRPr lang="cs-CZ" sz="60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File:Euphorbia pulcherrima-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72816"/>
            <a:ext cx="4377705" cy="4583984"/>
          </a:xfrm>
          <a:prstGeom prst="rect">
            <a:avLst/>
          </a:prstGeom>
          <a:noFill/>
        </p:spPr>
      </p:pic>
      <p:pic>
        <p:nvPicPr>
          <p:cNvPr id="30724" name="Picture 4" descr="http://upload.wikimedia.org/wikipedia/commons/7/75/Euphorbia_pulcherrima_Hybrid10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4653136"/>
            <a:ext cx="2186085" cy="1917694"/>
          </a:xfrm>
          <a:prstGeom prst="rect">
            <a:avLst/>
          </a:prstGeom>
          <a:noFill/>
        </p:spPr>
      </p:pic>
      <p:pic>
        <p:nvPicPr>
          <p:cNvPr id="30726" name="Picture 6" descr="File:Pointsettia 3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772816"/>
            <a:ext cx="3456384" cy="25922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87624" y="404664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Vánoční hvězda</a:t>
            </a:r>
            <a:endParaRPr lang="cs-CZ" sz="6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Soubor:Hoya carnosa1HUND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492896"/>
            <a:ext cx="5088565" cy="3816424"/>
          </a:xfrm>
          <a:prstGeom prst="rect">
            <a:avLst/>
          </a:prstGeom>
          <a:noFill/>
        </p:spPr>
      </p:pic>
      <p:pic>
        <p:nvPicPr>
          <p:cNvPr id="31748" name="Picture 4" descr="File:NKN-2007-06-13 114250 Hoya Carnosa (Yvan Leduc author for Wikipedia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3068960"/>
            <a:ext cx="3248480" cy="216024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764704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Voskovka – </a:t>
            </a:r>
            <a:r>
              <a:rPr lang="cs-CZ" sz="54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Perlucha</a:t>
            </a:r>
            <a:r>
              <a:rPr lang="cs-CZ" sz="5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tučnolistá</a:t>
            </a:r>
            <a:endParaRPr lang="cs-CZ" sz="5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File:Nephrolepis exaltata a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717032"/>
            <a:ext cx="3419872" cy="2564904"/>
          </a:xfrm>
          <a:prstGeom prst="rect">
            <a:avLst/>
          </a:prstGeom>
          <a:noFill/>
        </p:spPr>
      </p:pic>
      <p:pic>
        <p:nvPicPr>
          <p:cNvPr id="32772" name="Picture 4" descr="File:Nephrolepis exaltata indoor0705c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2132856"/>
            <a:ext cx="4661285" cy="39604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827584" y="692696"/>
            <a:ext cx="68407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Ledviník  </a:t>
            </a:r>
            <a:r>
              <a:rPr lang="cs-CZ" sz="6000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ztepilý</a:t>
            </a:r>
            <a:endParaRPr lang="cs-CZ" sz="60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19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19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2006 [cit. 2011-04-03]. Dostupné z WWW: &lt;File:African </a:t>
            </a:r>
            <a:r>
              <a:rPr lang="cs-CZ" sz="1400" dirty="0" err="1" smtClean="0"/>
              <a:t>violet.jpg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11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11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2007 [cit. 2011-04-03]. Dostupné z WWW: &lt;File:2007-04-20Saintpaulia ionantha04.jpg&gt;.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17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17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2010 [cit. 2011-04-03]. Dostupné z WWW: &lt;File:Saintpaulia20090426 35.jpg&gt;.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2006 [cit. 2011-04-03]. Dostupné z WWW: &lt;File:Hedera </a:t>
            </a:r>
            <a:r>
              <a:rPr lang="cs-CZ" sz="1400" dirty="0" err="1" smtClean="0"/>
              <a:t>helix</a:t>
            </a:r>
            <a:r>
              <a:rPr lang="cs-CZ" sz="1400" dirty="0" smtClean="0"/>
              <a:t> </a:t>
            </a:r>
            <a:r>
              <a:rPr lang="cs-CZ" sz="1400" dirty="0" err="1" smtClean="0"/>
              <a:t>Leaves</a:t>
            </a:r>
            <a:r>
              <a:rPr lang="cs-CZ" sz="1400" dirty="0" smtClean="0"/>
              <a:t> 3008px.jpg&gt;.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24 May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24 May 2007 [cit. 2011-04-03]. Dostupné z WWW: &lt;File:Hedera helix1 </a:t>
            </a:r>
            <a:r>
              <a:rPr lang="cs-CZ" sz="1400" dirty="0" err="1" smtClean="0"/>
              <a:t>ies.jpg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10 June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10 June 2005 [cit. 2011-04-03]. Dostupné z WWW: &lt;File:Chlorophytum comosum0.jpg&gt;.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3. 11.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3. 11. 2008 [cit. 2011-04-03]. Dostupné z WWW: &lt;Soubor:</a:t>
            </a:r>
            <a:r>
              <a:rPr lang="cs-CZ" sz="1400" dirty="0" err="1" smtClean="0"/>
              <a:t>SpiderplantFlower.JPG</a:t>
            </a:r>
            <a:r>
              <a:rPr lang="cs-CZ" sz="1400" dirty="0" smtClean="0"/>
              <a:t>&gt;.</a:t>
            </a:r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19256" cy="564949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25. 6.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25. 6. 2007 [cit. 2011-04-03]. Dostupné z WWW: &lt;Soubor:2007-06-24Chlorophytum comosum03.jpg&gt;.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17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17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2010 [cit. 2011-04-03]. Dostupné z WWW: &lt;File:Junzilan.JPG&gt;.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10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10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2010 [cit. 2011-04-03]. Dostupné z WWW: &lt;File:Gardenology.org-IMG 4194 hunt0904.jpg&gt;.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5. </a:t>
            </a:r>
            <a:r>
              <a:rPr lang="cs-CZ" sz="1400" dirty="0" err="1" smtClean="0"/>
              <a:t>dec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5. </a:t>
            </a:r>
            <a:r>
              <a:rPr lang="cs-CZ" sz="1400" dirty="0" err="1" smtClean="0"/>
              <a:t>dec</a:t>
            </a:r>
            <a:r>
              <a:rPr lang="cs-CZ" sz="1400" dirty="0" smtClean="0"/>
              <a:t> 2005 [cit. 2011-04-03]. Dostupné z WWW: &lt;</a:t>
            </a:r>
            <a:r>
              <a:rPr lang="cs-CZ" sz="1400" dirty="0" err="1" smtClean="0"/>
              <a:t>Fil</a:t>
            </a:r>
            <a:r>
              <a:rPr lang="cs-CZ" sz="1400" dirty="0" smtClean="0"/>
              <a:t>:</a:t>
            </a:r>
            <a:r>
              <a:rPr lang="cs-CZ" sz="1400" dirty="0" err="1" smtClean="0"/>
              <a:t>Cliviaminiata.jpg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2. 2007 [cit. 2011-04-03]. Dostupné z WWW: &lt;Soubor:</a:t>
            </a:r>
            <a:r>
              <a:rPr lang="cs-CZ" sz="1400" dirty="0" err="1" smtClean="0"/>
              <a:t>Kvet</a:t>
            </a:r>
            <a:r>
              <a:rPr lang="cs-CZ" sz="1400" dirty="0" smtClean="0"/>
              <a:t> </a:t>
            </a:r>
            <a:r>
              <a:rPr lang="cs-CZ" sz="1400" dirty="0" err="1" smtClean="0"/>
              <a:t>ibisku.JPG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 5.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20. 5. 2006 [cit. 2011-04-03]. Dostupné z WWW: &lt;Soubor:Mufurong1.jpg&gt;.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21. 11.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21. 11. 2007 [cit. 2011-04-03]. Dostupné z WWW: &lt;Soubor:</a:t>
            </a:r>
            <a:r>
              <a:rPr lang="cs-CZ" sz="1400" dirty="0" err="1" smtClean="0"/>
              <a:t>Rebutia</a:t>
            </a:r>
            <a:r>
              <a:rPr lang="cs-CZ" sz="1400" dirty="0" smtClean="0"/>
              <a:t> </a:t>
            </a:r>
            <a:r>
              <a:rPr lang="cs-CZ" sz="1400" dirty="0" err="1" smtClean="0"/>
              <a:t>vulpina</a:t>
            </a:r>
            <a:r>
              <a:rPr lang="cs-CZ" sz="1400" dirty="0" smtClean="0"/>
              <a:t> 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17. 7.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17. 7. 2005 [cit. 2011-04-03]. Dostupné z WWW: &lt;Soubor:</a:t>
            </a:r>
            <a:r>
              <a:rPr lang="cs-CZ" sz="1400" dirty="0" err="1" smtClean="0"/>
              <a:t>Parodia</a:t>
            </a:r>
            <a:r>
              <a:rPr lang="cs-CZ" sz="1400" dirty="0" smtClean="0"/>
              <a:t> </a:t>
            </a:r>
            <a:r>
              <a:rPr lang="cs-CZ" sz="1400" dirty="0" err="1" smtClean="0"/>
              <a:t>microsperma.jpg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31. 3.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31. 3. 2008 [cit. 2011-04-03]. Dostupné z WWW: &lt;Soubor:</a:t>
            </a:r>
            <a:r>
              <a:rPr lang="cs-CZ" sz="1400" dirty="0" err="1" smtClean="0"/>
              <a:t>Echinocereus</a:t>
            </a:r>
            <a:r>
              <a:rPr lang="cs-CZ" sz="1400" dirty="0" smtClean="0"/>
              <a:t>-</a:t>
            </a:r>
            <a:r>
              <a:rPr lang="cs-CZ" sz="1400" dirty="0" err="1" smtClean="0"/>
              <a:t>bonkerae.jpg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1. 3.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1. 3. 2005 [cit. 2011-04-03]. Dostupné z WWW: &lt;Soubor:</a:t>
            </a:r>
            <a:r>
              <a:rPr lang="cs-CZ" sz="1400" dirty="0" err="1" smtClean="0"/>
              <a:t>Begonia</a:t>
            </a:r>
            <a:r>
              <a:rPr lang="cs-CZ" sz="1400" dirty="0" smtClean="0"/>
              <a:t> 1.jpg&gt;.</a:t>
            </a:r>
            <a:endParaRPr lang="cs-CZ" sz="1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19256" cy="564949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10. 4.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10. 4. 2009 [cit. 2011-04-03]. Dostupné z WWW: &lt;Soubor:</a:t>
            </a:r>
            <a:r>
              <a:rPr lang="cs-CZ" sz="1400" dirty="0" err="1" smtClean="0"/>
              <a:t>Begonia</a:t>
            </a:r>
            <a:r>
              <a:rPr lang="cs-CZ" sz="1400" dirty="0" smtClean="0"/>
              <a:t> </a:t>
            </a:r>
            <a:r>
              <a:rPr lang="cs-CZ" sz="1400" dirty="0" err="1" smtClean="0"/>
              <a:t>rex</a:t>
            </a:r>
            <a:r>
              <a:rPr lang="cs-CZ" sz="1400" dirty="0" smtClean="0"/>
              <a:t> a1.jpg&gt;.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29. 9.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29. 9. 2008 [cit. 2011-04-03]. Dostupné z WWW: &lt;Soubor:</a:t>
            </a:r>
            <a:r>
              <a:rPr lang="cs-CZ" sz="1400" dirty="0" err="1" smtClean="0"/>
              <a:t>Begonia</a:t>
            </a:r>
            <a:r>
              <a:rPr lang="cs-CZ" sz="1400" dirty="0" smtClean="0"/>
              <a:t> </a:t>
            </a:r>
            <a:r>
              <a:rPr lang="cs-CZ" sz="1400" dirty="0" err="1" smtClean="0"/>
              <a:t>masoniana.JPG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15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2011,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15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2011 [cit. 2011-04-03]. Dostupné z WWW: &lt;File:Sansevieria </a:t>
            </a:r>
            <a:r>
              <a:rPr lang="cs-CZ" sz="1400" dirty="0" err="1" smtClean="0"/>
              <a:t>trifasciata</a:t>
            </a:r>
            <a:r>
              <a:rPr lang="cs-CZ" sz="1400" dirty="0" smtClean="0"/>
              <a:t> (</a:t>
            </a:r>
            <a:r>
              <a:rPr lang="cs-CZ" sz="1400" dirty="0" err="1" smtClean="0"/>
              <a:t>Mother</a:t>
            </a:r>
            <a:r>
              <a:rPr lang="cs-CZ" sz="1400" dirty="0" smtClean="0"/>
              <a:t>-in-</a:t>
            </a:r>
            <a:r>
              <a:rPr lang="cs-CZ" sz="1400" dirty="0" err="1" smtClean="0"/>
              <a:t>law</a:t>
            </a:r>
            <a:r>
              <a:rPr lang="cs-CZ" sz="1400" dirty="0" smtClean="0"/>
              <a:t> </a:t>
            </a:r>
            <a:r>
              <a:rPr lang="cs-CZ" sz="1400" dirty="0" err="1" smtClean="0"/>
              <a:t>tongue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2006 [cit. 2011-04-03]. Dostupné z WWW: &lt;File:Sanseveria </a:t>
            </a:r>
            <a:r>
              <a:rPr lang="cs-CZ" sz="1400" dirty="0" err="1" smtClean="0"/>
              <a:t>zeylanica</a:t>
            </a:r>
            <a:r>
              <a:rPr lang="cs-CZ" sz="1400" dirty="0" smtClean="0"/>
              <a:t> hahnii0.jpg&gt;.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2009 [cit. 2011-04-03]. Dostupné z WWW: &lt;File:Starr 070906-8523 </a:t>
            </a:r>
            <a:r>
              <a:rPr lang="cs-CZ" sz="1400" dirty="0" err="1" smtClean="0"/>
              <a:t>Howea</a:t>
            </a:r>
            <a:r>
              <a:rPr lang="cs-CZ" sz="1400" dirty="0" smtClean="0"/>
              <a:t> </a:t>
            </a:r>
            <a:r>
              <a:rPr lang="cs-CZ" sz="1400" dirty="0" err="1" smtClean="0"/>
              <a:t>forsteriana.jpg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11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11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2009 [cit. 2011-04-03]. Dostupné z WWW: &lt;File:Neanthe </a:t>
            </a:r>
            <a:r>
              <a:rPr lang="cs-CZ" sz="1400" dirty="0" err="1" smtClean="0"/>
              <a:t>bella</a:t>
            </a:r>
            <a:r>
              <a:rPr lang="cs-CZ" sz="1400" dirty="0" smtClean="0"/>
              <a:t> a1.jpg&gt;.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 August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28 August 2008 [cit. 2011-04-03]. Dostupné z WWW: &lt;File:Dieffenbachia.bowmanni.Camilla.jpg&gt;.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10 June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10 June 2007 [cit. 2011-04-03]. Dostupné z WWW: &lt;File:Dieffenbachia </a:t>
            </a:r>
            <a:r>
              <a:rPr lang="cs-CZ" sz="1400" dirty="0" err="1" smtClean="0"/>
              <a:t>picta.jpg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 June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 June 2008 [cit. 2011-04-03]. Dostupné z WWW: &lt;File:Dieffenbachia </a:t>
            </a:r>
            <a:r>
              <a:rPr lang="cs-CZ" sz="1400" dirty="0" err="1" smtClean="0"/>
              <a:t>bauseii</a:t>
            </a:r>
            <a:r>
              <a:rPr lang="cs-CZ" sz="1400" dirty="0" smtClean="0"/>
              <a:t> a1.jpg&gt;.</a:t>
            </a:r>
            <a:endParaRPr lang="cs-CZ" sz="1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19256" cy="5577483"/>
          </a:xfrm>
        </p:spPr>
        <p:txBody>
          <a:bodyPr>
            <a:normAutofit lnSpcReduction="10000"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 May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 May 2006 [cit. 2011-04-03]. Dostupné z WWW: &lt;File:Dracaena </a:t>
            </a:r>
            <a:r>
              <a:rPr lang="cs-CZ" sz="1400" dirty="0" err="1" smtClean="0"/>
              <a:t>reflexaSong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India1.jpg&gt;.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 May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 May 2006 [cit. 2011-04-03]. Dostupné z WWW: &lt;File:Dracaena </a:t>
            </a:r>
            <a:r>
              <a:rPr lang="cs-CZ" sz="1400" dirty="0" err="1" smtClean="0"/>
              <a:t>reflexaSong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Jamaica1.jpg&gt;.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2004 [cit. 2011-04-03]. Dostupné z WWW: &lt;File:Euphorbia </a:t>
            </a:r>
            <a:r>
              <a:rPr lang="cs-CZ" sz="1400" dirty="0" err="1" smtClean="0"/>
              <a:t>pulcherrima</a:t>
            </a:r>
            <a:r>
              <a:rPr lang="cs-CZ" sz="1400" dirty="0" smtClean="0"/>
              <a:t>-1.jpg&gt;.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2005 [cit. 2011-04-03]. Dostupné z WWW: &lt;File:Euphorbia </a:t>
            </a:r>
            <a:r>
              <a:rPr lang="cs-CZ" sz="1400" dirty="0" err="1" smtClean="0"/>
              <a:t>pulcherrima</a:t>
            </a:r>
            <a:r>
              <a:rPr lang="cs-CZ" sz="1400" dirty="0" smtClean="0"/>
              <a:t> Hybrid106.jpg&gt;.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31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31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2005 [cit. 2011-04-03]. Dostupné z WWW: &lt;File:Pointsettia 3.JPG&gt;.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2. 4.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2. 4. 2007 [cit. 2011-04-03]. Dostupné z WWW: &lt;Soubor:</a:t>
            </a:r>
            <a:r>
              <a:rPr lang="cs-CZ" sz="1400" dirty="0" err="1" smtClean="0"/>
              <a:t>Hoya</a:t>
            </a:r>
            <a:r>
              <a:rPr lang="cs-CZ" sz="1400" dirty="0" smtClean="0"/>
              <a:t> carnosa1HUNDA.jpg&gt;.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26 August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2011 [cit. 2011-04-03]. Dostupné z WWW: &lt;File:NKN-2007-06-13 114250 </a:t>
            </a:r>
            <a:r>
              <a:rPr lang="cs-CZ" sz="1400" dirty="0" err="1" smtClean="0"/>
              <a:t>Hoya</a:t>
            </a:r>
            <a:r>
              <a:rPr lang="cs-CZ" sz="1400" dirty="0" smtClean="0"/>
              <a:t> </a:t>
            </a:r>
            <a:r>
              <a:rPr lang="cs-CZ" sz="1400" dirty="0" err="1" smtClean="0"/>
              <a:t>Carnosa</a:t>
            </a:r>
            <a:r>
              <a:rPr lang="cs-CZ" sz="1400" dirty="0" smtClean="0"/>
              <a:t> (</a:t>
            </a:r>
            <a:r>
              <a:rPr lang="cs-CZ" sz="1400" dirty="0" err="1" smtClean="0"/>
              <a:t>Yvan</a:t>
            </a:r>
            <a:r>
              <a:rPr lang="cs-CZ" sz="1400" dirty="0" smtClean="0"/>
              <a:t> </a:t>
            </a:r>
            <a:r>
              <a:rPr lang="cs-CZ" sz="1400" dirty="0" err="1" smtClean="0"/>
              <a:t>Leduc</a:t>
            </a:r>
            <a:r>
              <a:rPr lang="cs-CZ" sz="1400" dirty="0" smtClean="0"/>
              <a:t> </a:t>
            </a:r>
            <a:r>
              <a:rPr lang="cs-CZ" sz="1400" dirty="0" err="1" smtClean="0"/>
              <a:t>author</a:t>
            </a:r>
            <a:r>
              <a:rPr lang="cs-CZ" sz="1400" dirty="0" smtClean="0"/>
              <a:t> </a:t>
            </a:r>
            <a:r>
              <a:rPr lang="cs-CZ" sz="1400" dirty="0" err="1" smtClean="0"/>
              <a:t>for</a:t>
            </a:r>
            <a:r>
              <a:rPr lang="cs-CZ" sz="1400" dirty="0" smtClean="0"/>
              <a:t>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14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14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2009 [cit. 2011-04-03]. Dostupné z WWW: &lt;File:Nephrolepis </a:t>
            </a:r>
            <a:r>
              <a:rPr lang="cs-CZ" sz="1400" dirty="0" err="1" smtClean="0"/>
              <a:t>exaltata</a:t>
            </a:r>
            <a:r>
              <a:rPr lang="cs-CZ" sz="1400" dirty="0" smtClean="0"/>
              <a:t> a1.JPG&gt;.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2010 [cit. 2011-04-03]. Dostupné z WWW: &lt;File:Nephrolepis </a:t>
            </a:r>
            <a:r>
              <a:rPr lang="cs-CZ" sz="1400" dirty="0" err="1" smtClean="0"/>
              <a:t>exaltata</a:t>
            </a:r>
            <a:r>
              <a:rPr lang="cs-CZ" sz="1400" dirty="0" smtClean="0"/>
              <a:t> indoor0705c.jpg&gt;.</a:t>
            </a:r>
            <a:endParaRPr lang="cs-CZ" sz="1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128</Words>
  <Application>Microsoft Office PowerPoint</Application>
  <PresentationFormat>Předvádění na obrazovce (4:3)</PresentationFormat>
  <Paragraphs>59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ČLOVĚK A JEHO SVĚT Pokojové rostliny Radka Smetanová  VY_32_INOVACE_pokojoverostliny_12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 Pokojové rostliny Radka Smetanová  VY_32_INOVACE_pokojoverostliny_</dc:title>
  <dc:creator>pc</dc:creator>
  <cp:lastModifiedBy>Tabule</cp:lastModifiedBy>
  <cp:revision>19</cp:revision>
  <dcterms:created xsi:type="dcterms:W3CDTF">2011-04-03T08:52:04Z</dcterms:created>
  <dcterms:modified xsi:type="dcterms:W3CDTF">2011-09-08T17:25:56Z</dcterms:modified>
</cp:coreProperties>
</file>