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4" r:id="rId9"/>
    <p:sldId id="265" r:id="rId10"/>
    <p:sldId id="266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59BE5-5AA4-41E1-BFC8-6368BF88537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6228C-DB2A-4E58-BA8A-F952F1FB5B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2.jpeg"/><Relationship Id="rId7" Type="http://schemas.openxmlformats.org/officeDocument/2006/relationships/hyperlink" Target="http://upload.wikimedia.org/wikipedia/commons/2/22/PolicistaCeskyTesin.jpg" TargetMode="External"/><Relationship Id="rId2" Type="http://schemas.openxmlformats.org/officeDocument/2006/relationships/hyperlink" Target="http://upload.wikimedia.org/wikipedia/commons/3/39/Skoda_octavia_czech_police_45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d/d9/Verkehrsunfall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2/2c/Police_czech_prague_2006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upload.wikimedia.org/wikipedia/commons/e/ee/P%C4%8CR_seal.png" TargetMode="External"/><Relationship Id="rId7" Type="http://schemas.openxmlformats.org/officeDocument/2006/relationships/hyperlink" Target="http://upload.wikimedia.org/wikipedia/commons/b/bf/Policist%C3%A9_v_Libni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3/35/Policista.jpg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2/24/Acx_Kry%C5%A1tof_06_zachrannasluzba.cz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e/P%C4%8CR_seal.pn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upload.wikimedia.org/wikipedia/commons/a/aa/K01_duben_200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a/a8/Czech_special_disciplinary_force,_Prague,_012009.jpg" TargetMode="External"/><Relationship Id="rId5" Type="http://schemas.openxmlformats.org/officeDocument/2006/relationships/image" Target="../media/image13.jpeg"/><Relationship Id="rId10" Type="http://schemas.openxmlformats.org/officeDocument/2006/relationships/image" Target="../media/image15.jpeg"/><Relationship Id="rId4" Type="http://schemas.openxmlformats.org/officeDocument/2006/relationships/hyperlink" Target="http://upload.wikimedia.org/wikipedia/commons/b/b8/Czech_police_bush_1920.JPG" TargetMode="External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0/Prokopovo_n%C3%A1m%C4%9Bst%C3%AD,_m%C4%9Bstsk%C3%A1_policie_nasazuje_boti%C4%8Dku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upload.wikimedia.org/wikipedia/commons/2/22/Praha-policie-aut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6/66/M%C4%9Bstsk%C3%A1_policie_v_P%C3%ADsku2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upload.wikimedia.org/wikipedia/commons/4/44/Prague_city_guard,_policeman.jpg" TargetMode="External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846640" cy="3411811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Policie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VY_32_INOVACE_policie_20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509120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19256" cy="2448272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DŮLEŽITÁ TELEFONNÍ ČÍSLA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sz="89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POLICIE</a:t>
            </a:r>
            <a:r>
              <a:rPr lang="cs-CZ" sz="8000" dirty="0" smtClean="0"/>
              <a:t/>
            </a:r>
            <a:br>
              <a:rPr lang="cs-CZ" sz="8000" dirty="0" smtClean="0"/>
            </a:b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365104"/>
            <a:ext cx="8147248" cy="17610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Ochrana člověka za mimořádných situací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Když dojde k</a:t>
            </a:r>
            <a:r>
              <a:rPr lang="cs-CZ" sz="4800" dirty="0" smtClean="0"/>
              <a:t> </a:t>
            </a:r>
            <a:r>
              <a:rPr lang="cs-CZ" sz="48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dopravní nehodě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19256" cy="18330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Soubor:Skoda octavia czech police 45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789040"/>
            <a:ext cx="3972854" cy="2736304"/>
          </a:xfrm>
          <a:prstGeom prst="rect">
            <a:avLst/>
          </a:prstGeom>
          <a:noFill/>
        </p:spPr>
      </p:pic>
      <p:pic>
        <p:nvPicPr>
          <p:cNvPr id="3076" name="Picture 4" descr="Soubor:Verkehrsunfall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916832"/>
            <a:ext cx="4416490" cy="3312368"/>
          </a:xfrm>
          <a:prstGeom prst="rect">
            <a:avLst/>
          </a:prstGeom>
          <a:noFill/>
        </p:spPr>
      </p:pic>
      <p:pic>
        <p:nvPicPr>
          <p:cNvPr id="3078" name="Picture 6" descr="auta,automobily,cesty,dálnice,doprava,dopravní ruch,dráhy,fotografie,jízdní pruhy,motorová vozidla,nákladní auta,řízení,vozidla"/>
          <p:cNvPicPr>
            <a:picLocks noChangeAspect="1" noChangeArrowheads="1"/>
          </p:cNvPicPr>
          <p:nvPr/>
        </p:nvPicPr>
        <p:blipFill>
          <a:blip r:embed="rId6" cstate="print"/>
          <a:srcRect l="18609" r="18586"/>
          <a:stretch>
            <a:fillRect/>
          </a:stretch>
        </p:blipFill>
        <p:spPr bwMode="auto">
          <a:xfrm>
            <a:off x="5148064" y="1340768"/>
            <a:ext cx="1447194" cy="2304256"/>
          </a:xfrm>
          <a:prstGeom prst="rect">
            <a:avLst/>
          </a:prstGeom>
          <a:noFill/>
        </p:spPr>
      </p:pic>
      <p:pic>
        <p:nvPicPr>
          <p:cNvPr id="3080" name="Picture 8" descr="File:PolicistaCeskyTesi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1340768"/>
            <a:ext cx="1620180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Víš koho </a:t>
            </a:r>
            <a:r>
              <a:rPr lang="cs-CZ" sz="72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zavoláme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?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 descr="Soubor:Police czech prague 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00808"/>
            <a:ext cx="6984776" cy="4898075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02234"/>
          </a:xfrm>
        </p:spPr>
        <p:txBody>
          <a:bodyPr>
            <a:noAutofit/>
          </a:bodyPr>
          <a:lstStyle/>
          <a:p>
            <a:r>
              <a:rPr lang="cs-CZ" sz="72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158 …</a:t>
            </a:r>
            <a:r>
              <a:rPr lang="cs-CZ" sz="7200" dirty="0" smtClean="0"/>
              <a:t> ZNÁME, </a:t>
            </a:r>
            <a:br>
              <a:rPr lang="cs-CZ" sz="7200" dirty="0" smtClean="0"/>
            </a:br>
            <a:r>
              <a:rPr lang="cs-CZ" sz="7200" dirty="0" smtClean="0"/>
              <a:t>POLICII ZAVOLÁME</a:t>
            </a:r>
            <a:endParaRPr lang="cs-CZ" sz="7200" dirty="0"/>
          </a:p>
        </p:txBody>
      </p:sp>
      <p:pic>
        <p:nvPicPr>
          <p:cNvPr id="3" name="Picture 2" descr="komunikace,přijímače,telefo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792088" cy="792088"/>
          </a:xfrm>
          <a:prstGeom prst="rect">
            <a:avLst/>
          </a:prstGeom>
          <a:noFill/>
        </p:spPr>
      </p:pic>
      <p:pic>
        <p:nvPicPr>
          <p:cNvPr id="19458" name="Picture 2" descr="Soubor:PČR seal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581128"/>
            <a:ext cx="1845385" cy="1872208"/>
          </a:xfrm>
          <a:prstGeom prst="rect">
            <a:avLst/>
          </a:prstGeom>
          <a:noFill/>
        </p:spPr>
      </p:pic>
      <p:pic>
        <p:nvPicPr>
          <p:cNvPr id="19460" name="Picture 4" descr="Soubor:Policist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564904"/>
            <a:ext cx="1402172" cy="3888432"/>
          </a:xfrm>
          <a:prstGeom prst="rect">
            <a:avLst/>
          </a:prstGeom>
          <a:noFill/>
        </p:spPr>
      </p:pic>
      <p:pic>
        <p:nvPicPr>
          <p:cNvPr id="19462" name="Picture 6" descr="File:Policisté v Libni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2492896"/>
            <a:ext cx="4307632" cy="3230724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 fontScale="77500" lnSpcReduction="20000"/>
          </a:bodyPr>
          <a:lstStyle/>
          <a:p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Policie České republiky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PČR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) je ozbrojený bezpečnostní sbor České republiky, státní policie s působností na celém území republiky. </a:t>
            </a:r>
          </a:p>
          <a:p>
            <a:pPr>
              <a:buNone/>
            </a:pPr>
            <a:endParaRPr lang="cs-CZ" sz="3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Policie plní zejména tyto úkoly:</a:t>
            </a:r>
          </a:p>
          <a:p>
            <a:pPr>
              <a:buNone/>
            </a:pPr>
            <a:r>
              <a:rPr lang="cs-CZ" sz="3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- chrání bezpečnost osob a majetku </a:t>
            </a:r>
          </a:p>
          <a:p>
            <a:pPr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 - spolupůsobí při zajišťování veřejného            </a:t>
            </a:r>
          </a:p>
          <a:p>
            <a:pPr>
              <a:buNone/>
            </a:pPr>
            <a:r>
              <a:rPr lang="cs-CZ" sz="3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   pořádku</a:t>
            </a:r>
          </a:p>
          <a:p>
            <a:pPr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 - vede boj proti terorismu </a:t>
            </a:r>
          </a:p>
          <a:p>
            <a:pPr>
              <a:buNone/>
            </a:pP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 - odhaluje trestné činy</a:t>
            </a:r>
          </a:p>
          <a:p>
            <a:pPr>
              <a:buNone/>
            </a:pPr>
            <a:r>
              <a:rPr lang="cs-CZ" sz="3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800" dirty="0" smtClean="0">
                <a:latin typeface="Times New Roman" pitchFamily="18" charset="0"/>
                <a:cs typeface="Times New Roman" pitchFamily="18" charset="0"/>
              </a:rPr>
              <a:t>           - odhaluje přestupky </a:t>
            </a:r>
          </a:p>
          <a:p>
            <a:pPr>
              <a:buNone/>
            </a:pPr>
            <a:endParaRPr lang="cs-CZ" dirty="0" smtClean="0"/>
          </a:p>
          <a:p>
            <a:pPr lvl="2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7170" name="Picture 2" descr="Soubor:Acx Kryštof 06 zachrannasluzba.c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077072"/>
            <a:ext cx="2880320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Dopravní policie</a:t>
            </a:r>
            <a:endParaRPr lang="cs-CZ" sz="5400" dirty="0">
              <a:ln>
                <a:solidFill>
                  <a:srgbClr val="00B050"/>
                </a:solidFill>
              </a:ln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Mezi činnosti, které jsou policisté oprávněni provádět a které souvisejí se silničním provozem, patří: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řízení provozu na křižovatkách i jinde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zastavování vozidel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kontrola řidičů, zda nejsou ovlivněni alkoholem nebo jinými návykovými látkami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kontrola dokladů řidičů, vozidel, případně nákladu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kontrola technického stavu vozidel a jejich vybavení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měření rychlosti vozidel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zabraňování v odjezdu vozidel, zajišťování odtahu vozidel, odstraňování překážek v silničním provozu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vyšetřování dopravních přestupků a dopravních nehod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K01 duben 200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04664"/>
            <a:ext cx="3936437" cy="2952328"/>
          </a:xfrm>
          <a:prstGeom prst="rect">
            <a:avLst/>
          </a:prstGeom>
          <a:noFill/>
        </p:spPr>
      </p:pic>
      <p:pic>
        <p:nvPicPr>
          <p:cNvPr id="21508" name="Picture 4" descr="Soubor:Czech police bush 192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356992"/>
            <a:ext cx="4320480" cy="3240360"/>
          </a:xfrm>
          <a:prstGeom prst="rect">
            <a:avLst/>
          </a:prstGeom>
          <a:noFill/>
        </p:spPr>
      </p:pic>
      <p:pic>
        <p:nvPicPr>
          <p:cNvPr id="21510" name="Picture 6" descr="Soubor:Czech special disciplinary force, Prague, 01200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365104"/>
            <a:ext cx="3350735" cy="2232428"/>
          </a:xfrm>
          <a:prstGeom prst="rect">
            <a:avLst/>
          </a:prstGeom>
          <a:noFill/>
        </p:spPr>
      </p:pic>
      <p:pic>
        <p:nvPicPr>
          <p:cNvPr id="21512" name="Picture 8" descr="Soubor:PČR seal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260648"/>
            <a:ext cx="2741086" cy="2780928"/>
          </a:xfrm>
          <a:prstGeom prst="rect">
            <a:avLst/>
          </a:prstGeom>
          <a:noFill/>
        </p:spPr>
      </p:pic>
      <p:pic>
        <p:nvPicPr>
          <p:cNvPr id="21514" name="Picture 10" descr="policie,pouta,střelné zbraně,výkon práva,zbraně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59832" y="2924944"/>
            <a:ext cx="1584177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Městská a obecní policie</a:t>
            </a:r>
            <a:endParaRPr lang="cs-CZ" dirty="0">
              <a:ln>
                <a:solidFill>
                  <a:srgbClr val="00B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Městská a obecní policie v České republice je orgánem města a obce, který zabezpečuje místní záležitosti veřejného pořádku v rámci působnosti města a obce.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Městská a obecní policie plní dané úkoly: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přispívá k ochraně a bezpečnosti osob a majetku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dohlíží nad dodržováním pravidel občanského 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soužití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ve stanoveném rozsahu přispívá k bezpečnosti a 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plynulosti provozu na pozemních komunikacích,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odhaluje přestupky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Praha-policie-aut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48680"/>
            <a:ext cx="3995936" cy="2996952"/>
          </a:xfrm>
          <a:prstGeom prst="rect">
            <a:avLst/>
          </a:prstGeom>
          <a:noFill/>
        </p:spPr>
      </p:pic>
      <p:pic>
        <p:nvPicPr>
          <p:cNvPr id="23556" name="Picture 4" descr="Soubor:Prague city guard, policema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772816"/>
            <a:ext cx="3168352" cy="4752528"/>
          </a:xfrm>
          <a:prstGeom prst="rect">
            <a:avLst/>
          </a:prstGeom>
          <a:noFill/>
        </p:spPr>
      </p:pic>
      <p:pic>
        <p:nvPicPr>
          <p:cNvPr id="23558" name="Picture 6" descr="Soubor:Městská policie v Písku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04664"/>
            <a:ext cx="1782198" cy="2376264"/>
          </a:xfrm>
          <a:prstGeom prst="rect">
            <a:avLst/>
          </a:prstGeom>
          <a:noFill/>
        </p:spPr>
      </p:pic>
      <p:pic>
        <p:nvPicPr>
          <p:cNvPr id="23560" name="Picture 8" descr="Soubor:Prokopovo náměstí, městská policie nasazuje botičku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59632" y="3933056"/>
            <a:ext cx="3659560" cy="2602863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9. 2007 [cit. 2011-03-18]. Dostupné z WWW: &lt;Soubor:</a:t>
            </a:r>
            <a:r>
              <a:rPr lang="cs-CZ" sz="1400" dirty="0" err="1" smtClean="0"/>
              <a:t>Skoda</a:t>
            </a:r>
            <a:r>
              <a:rPr lang="cs-CZ" sz="1400" dirty="0" smtClean="0"/>
              <a:t> </a:t>
            </a:r>
            <a:r>
              <a:rPr lang="cs-CZ" sz="1400" dirty="0" err="1" smtClean="0"/>
              <a:t>octavia</a:t>
            </a:r>
            <a:r>
              <a:rPr lang="cs-CZ" sz="1400" dirty="0" smtClean="0"/>
              <a:t> </a:t>
            </a:r>
            <a:r>
              <a:rPr lang="cs-CZ" sz="1400" dirty="0" err="1" smtClean="0"/>
              <a:t>czech</a:t>
            </a:r>
            <a:r>
              <a:rPr lang="cs-CZ" sz="1400" dirty="0" smtClean="0"/>
              <a:t> police 4503.jpg&gt;.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10.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10. 2006 [cit. 2011-03-18]. Dostupné z WWW: &lt;Soubor:Verkehrsunfall1.jpg&gt;.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23. 8.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23. 8. 2006 [cit. 2011-03-18]. Dostupné z WWW: &lt;Soubor:PČR </a:t>
            </a:r>
            <a:r>
              <a:rPr lang="cs-CZ" sz="1400" dirty="0" err="1" smtClean="0"/>
              <a:t>seal.png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4.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4. 2007 [cit. 2011-03-18]. Dostupné z WWW: &lt;Soubor:Police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prague</a:t>
            </a:r>
            <a:r>
              <a:rPr lang="cs-CZ" sz="1400" dirty="0" smtClean="0"/>
              <a:t> 2006.jpg&gt;.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8.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8. 2009 [cit. 2011-03-18]. Dostupné z WWW: &lt;Soubor:Policista.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13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2010 [cit. 2011-03-18]. Dostupné z WWW: &lt;File:Policisté v Libni.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8.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8. 2010 [cit. 2011-03-18]. Dostupné z WWW: &lt;Soubor:K01 duben 2008.jpg&gt;.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6.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6. 2007 [cit. 2011-03-18]. Dostupné z WWW: &lt;Soubor:</a:t>
            </a:r>
            <a:r>
              <a:rPr lang="cs-CZ" sz="1400" dirty="0" err="1" smtClean="0"/>
              <a:t>Czech</a:t>
            </a:r>
            <a:r>
              <a:rPr lang="cs-CZ" sz="1400" dirty="0" smtClean="0"/>
              <a:t> police </a:t>
            </a:r>
            <a:r>
              <a:rPr lang="cs-CZ" sz="1400" dirty="0" err="1" smtClean="0"/>
              <a:t>bush</a:t>
            </a:r>
            <a:r>
              <a:rPr lang="cs-CZ" sz="1400" dirty="0" smtClean="0"/>
              <a:t> 1920.JPG&gt;.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1.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1. 2009 [cit. 2011-03-18]. Dostupné z WWW: &lt;Soubor: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special</a:t>
            </a:r>
            <a:r>
              <a:rPr lang="cs-CZ" sz="1400" dirty="0" smtClean="0"/>
              <a:t> </a:t>
            </a:r>
            <a:r>
              <a:rPr lang="cs-CZ" sz="1400" dirty="0" err="1" smtClean="0"/>
              <a:t>disciplinary</a:t>
            </a:r>
            <a:r>
              <a:rPr lang="cs-CZ" sz="1400" dirty="0" smtClean="0"/>
              <a:t> </a:t>
            </a:r>
            <a:r>
              <a:rPr lang="cs-CZ" sz="1400" dirty="0" err="1" smtClean="0"/>
              <a:t>force</a:t>
            </a:r>
            <a:r>
              <a:rPr lang="cs-CZ" sz="1400" dirty="0" smtClean="0"/>
              <a:t>, </a:t>
            </a:r>
            <a:r>
              <a:rPr lang="cs-CZ" sz="1400" dirty="0" err="1" smtClean="0"/>
              <a:t>Prague</a:t>
            </a:r>
            <a:r>
              <a:rPr lang="cs-CZ" sz="1400" dirty="0" smtClean="0"/>
              <a:t>, 012009.jpg&gt;.</a:t>
            </a:r>
            <a:endParaRPr lang="cs-CZ" sz="1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3.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3. 2007 [cit. 2011-03-18]. Dostupné z WWW: &lt;Soubor:Praha-policie-auto.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11. 2008 [cit. 2011-03-18]. Dostupné z WWW: &lt;Soubor:</a:t>
            </a:r>
            <a:r>
              <a:rPr lang="cs-CZ" sz="1400" dirty="0" err="1" smtClean="0"/>
              <a:t>Prague</a:t>
            </a:r>
            <a:r>
              <a:rPr lang="cs-CZ" sz="1400" dirty="0" smtClean="0"/>
              <a:t> city </a:t>
            </a:r>
            <a:r>
              <a:rPr lang="cs-CZ" sz="1400" dirty="0" err="1" smtClean="0"/>
              <a:t>guard</a:t>
            </a:r>
            <a:r>
              <a:rPr lang="cs-CZ" sz="1400" dirty="0" smtClean="0"/>
              <a:t>, </a:t>
            </a:r>
            <a:r>
              <a:rPr lang="cs-CZ" sz="1400" dirty="0" err="1" smtClean="0"/>
              <a:t>policeman.jpg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3.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3. 2007 [cit. 2011-03-18]. Dostupné z WWW: &lt;Soubor:Městská policie v Písku2.jpg&gt;.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2. 2011,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2. 2011 [cit. 2011-03-18]. Dostupné z WWW: &lt;Soubor:Prokopovo náměstí, městská policie nasazuje botičku.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 May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 May 2008 [cit. 2011-03-18]. Dostupné z WWW: &lt;File:PolicistaCeskyTesin.jpg&gt;.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9.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9. 2010 [cit. 2011-03-19]. Dostupné z WWW: &lt;</a:t>
            </a:r>
            <a:r>
              <a:rPr lang="cs-CZ" sz="1400" dirty="0" err="1" smtClean="0"/>
              <a:t>Soubor:Acx</a:t>
            </a:r>
            <a:r>
              <a:rPr lang="cs-CZ" sz="1400" dirty="0" smtClean="0"/>
              <a:t> Kryštof 06 zachrannasluzba.cz.jpg</a:t>
            </a:r>
            <a:r>
              <a:rPr lang="cs-CZ" sz="1400" dirty="0" smtClean="0"/>
              <a:t>&gt;.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1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161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ČLOVĚK A JEHO SVĚT Policie Radka Smetanová  VY_32_INOVACE_policie_20</vt:lpstr>
      <vt:lpstr>DŮLEŽITÁ TELEFONNÍ ČÍSLA  POLICIE </vt:lpstr>
      <vt:lpstr>Když dojde k dopravní nehodě ?</vt:lpstr>
      <vt:lpstr>Víš koho zavoláme ?</vt:lpstr>
      <vt:lpstr>158 … ZNÁME,  POLICII ZAVOLÁME</vt:lpstr>
      <vt:lpstr>Prezentace aplikace PowerPoint</vt:lpstr>
      <vt:lpstr>Dopravní policie</vt:lpstr>
      <vt:lpstr>Prezentace aplikace PowerPoint</vt:lpstr>
      <vt:lpstr>Městská a obecní policie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Policie Radka Smetanová  VY_32_INOVACE_policie_</dc:title>
  <dc:creator>pc</dc:creator>
  <cp:lastModifiedBy>Tabule</cp:lastModifiedBy>
  <cp:revision>20</cp:revision>
  <dcterms:created xsi:type="dcterms:W3CDTF">2011-03-18T20:40:48Z</dcterms:created>
  <dcterms:modified xsi:type="dcterms:W3CDTF">2012-06-15T07:38:54Z</dcterms:modified>
</cp:coreProperties>
</file>