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2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36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327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424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457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292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382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408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473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3336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92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314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29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jiny.ceskatelevize.cz/20855211623001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VY_32_INOVACE_11_Vl_KNĚŽNA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LIBUŠE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824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KNĚŽNA LIBUŠE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LIBUŠE je mýtická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česká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kněžna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příběh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 LIBUŠI byl poprvé popsán v KOSMOVĚ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KRONICE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byla manželkou PŘEMYSLA ORÁČE ze STADIC - zakladatele rodu PŘEMYSLOVCŮ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jejich svazku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se narodil syn NEZAMYSL, podle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pozdějších autorů 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RADOBÝL a LIDOMÍR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LIBUŠE byla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nejmladší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dcerou vojvody KROKA a stala se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jeho následovnicí, kněžnou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soudkyní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LIBUŠE	předpovídala budoucnost, byla spravedlivá a 		moudrá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KAZI 	měla léčitelské schopnosti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TETA 	mluvila s duchy</a:t>
            </a:r>
          </a:p>
        </p:txBody>
      </p:sp>
    </p:spTree>
    <p:extLst>
      <p:ext uri="{BB962C8B-B14F-4D97-AF65-F5344CB8AC3E}">
        <p14:creationId xmlns:p14="http://schemas.microsoft.com/office/powerpoint/2010/main" val="398126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1368152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LIBUŠINA VĚŠTBA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 ZALOŽENÍ PRAHY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896544"/>
          </a:xfrm>
        </p:spPr>
        <p:txBody>
          <a:bodyPr>
            <a:norm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LIBUŠE předpověděla založení PRAHY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ze svého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hradu LIBUŠÍNA (podle legend šlo o nynější VYŠEHRAD)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ednoho dne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stála Libuše s Přemyslem na svém dvoře a dívala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 kraji,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zatmělo se jí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před očima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 zjevil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obraz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 budoucnosti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Přemysl nařídil poslům, aby našli místo, které popsala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Libuše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poslové tu potkali muže, který tesal práh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Přemysl dal na tomto místě postavit HRAD, budoucí sídlo královského rodu PŘEMYSLOVCŮ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místa, která Libuše v pověsti popisovala, byla ŠÁRECKÁ ROKLE,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PETŘÍN a řeka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VLTAVA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 smrti Libuše byly ženy nespokojené se svým postavením, což byl začátek DÍVČÍ VÁLKY</a:t>
            </a:r>
          </a:p>
        </p:txBody>
      </p:sp>
    </p:spTree>
    <p:extLst>
      <p:ext uri="{BB962C8B-B14F-4D97-AF65-F5344CB8AC3E}">
        <p14:creationId xmlns:p14="http://schemas.microsoft.com/office/powerpoint/2010/main" val="2713271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4320480" cy="6408712"/>
          </a:xfrm>
        </p:spPr>
        <p:txBody>
          <a:bodyPr>
            <a:noAutofit/>
          </a:bodyPr>
          <a:lstStyle/>
          <a:p>
            <a:pPr algn="just"/>
            <a:r>
              <a:rPr lang="cs-CZ" sz="20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ÚRYVEK Z KOSMOVY </a:t>
            </a:r>
            <a:r>
              <a:rPr lang="cs-CZ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KRONIKY:</a:t>
            </a:r>
            <a:r>
              <a:rPr lang="cs-CZ" sz="20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„Tak daleko, kam se dojde za jeden den, je v lese místo, které je rozděleno roklí. Na jižní straně je vysoká hora a ta se snižuje k veliké řece. Tam když přijdete, najdete muže, jak vyrábí ze dřeva práh. Od tohoto prahu pojmenujte toto místo Praha. I knížata a lidé silní jako lvi se sklánějí ve dveřích, aby do nich nenarazili hlavou, stejně mocný bude i hrad, který se tam postaví. I jemu se budou klanět králové. Tento hrad bude první a největší v naší zemi a všechny ostatní hrady k němu budou vzhlížet, protože tam bude sídlo králů. I město rozprostřené okolo tohoto hradu bude pýchou našeho národa. Vidím město veliké, jehož sláva se bude </a:t>
            </a:r>
            <a:r>
              <a:rPr lang="cs-CZ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dotýkat hvězd</a:t>
            </a:r>
            <a:r>
              <a:rPr lang="cs-CZ" sz="20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.“</a:t>
            </a:r>
            <a:br>
              <a:rPr lang="cs-CZ" sz="20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2" r="6339"/>
          <a:stretch/>
        </p:blipFill>
        <p:spPr bwMode="auto">
          <a:xfrm>
            <a:off x="4716016" y="476672"/>
            <a:ext cx="428585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132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>
                <a:latin typeface="Times New Roman" pitchFamily="18" charset="0"/>
                <a:cs typeface="Times New Roman" pitchFamily="18" charset="0"/>
                <a:hlinkClick r:id="rId4"/>
              </a:rPr>
              <a:t>http://dejiny.ceskatelevize.cz/208552116230018</a:t>
            </a:r>
            <a:r>
              <a:rPr lang="cs-CZ" sz="240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49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183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VLASTIVĚDA vypracovala: Mgr. Kateřina SÁLOVÁ ZŠ a MŠ MALÝ ÚJEZD VY_32_INOVACE_11_Vl_KNĚŽNA LIBUŠE</vt:lpstr>
      <vt:lpstr>KNĚŽNA LIBUŠE</vt:lpstr>
      <vt:lpstr>LIBUŠINA VĚŠTBA O ZALOŽENÍ PRAHY</vt:lpstr>
      <vt:lpstr>ÚRYVEK Z KOSMOVY KRONIKY: „Tak daleko, kam se dojde za jeden den, je v lese místo, které je rozděleno roklí. Na jižní straně je vysoká hora a ta se snižuje k veliké řece. Tam když přijdete, najdete muže, jak vyrábí ze dřeva práh. Od tohoto prahu pojmenujte toto místo Praha. I knížata a lidé silní jako lvi se sklánějí ve dveřích, aby do nich nenarazili hlavou, stejně mocný bude i hrad, který se tam postaví. I jemu se budou klanět králové. Tento hrad bude první a největší v naší zemi a všechny ostatní hrady k němu budou vzhlížet, protože tam bude sídlo králů. I město rozprostřené okolo tohoto hradu bude pýchou našeho národa. Vidím město veliké, jehož sláva se bude dotýkat hvězd.“ 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VY_32_INOVACE_10_Vl_KNĚŽNA LIBUŠE</dc:title>
  <dc:creator>uživatel</dc:creator>
  <cp:lastModifiedBy>uživatel</cp:lastModifiedBy>
  <cp:revision>9</cp:revision>
  <dcterms:created xsi:type="dcterms:W3CDTF">2011-12-16T08:07:24Z</dcterms:created>
  <dcterms:modified xsi:type="dcterms:W3CDTF">2011-12-19T14:13:08Z</dcterms:modified>
</cp:coreProperties>
</file>