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057B0-080F-4774-8A4C-7D75C94710E3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BEBC8-E54F-4401-BEFF-C40310D0C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5/52/Mari%C3%A1nsk%C3%A9_Hory,_panelov%C3%A9_domy_2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2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4632" cy="319578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Rodina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VY_32_INOVACE_rodina_16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7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365104"/>
            <a:ext cx="7443373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390525">
            <a:off x="67411" y="693733"/>
            <a:ext cx="4229376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RODINA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hlapci,děti,dívky,domácí zvířata,fotografie,lidé,muži,pejsci,příroda,psi,rodiny,savci,senioři,starší osoby,úsměvy,usmívající se,výrazy,ženy,zvířata"/>
          <p:cNvPicPr>
            <a:picLocks noChangeAspect="1" noChangeArrowheads="1"/>
          </p:cNvPicPr>
          <p:nvPr/>
        </p:nvPicPr>
        <p:blipFill>
          <a:blip r:embed="rId2" cstate="print"/>
          <a:srcRect t="1351" r="2470" b="2703"/>
          <a:stretch>
            <a:fillRect/>
          </a:stretch>
        </p:blipFill>
        <p:spPr bwMode="auto">
          <a:xfrm>
            <a:off x="3203848" y="1628800"/>
            <a:ext cx="5368146" cy="482453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ČLENOVÉ RODINY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1916832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rodiče : tatínek a maminka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93305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děti : syn a dcera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5589240"/>
            <a:ext cx="4788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prarodiče : dědeček a babička</a:t>
            </a:r>
            <a:endParaRPr lang="cs-CZ" sz="2400" dirty="0"/>
          </a:p>
        </p:txBody>
      </p:sp>
      <p:pic>
        <p:nvPicPr>
          <p:cNvPr id="15362" name="Picture 2" descr="city,dámy,domov,dospělí,gauče,láska,manželé,manželky,mít rád,muži,osoby,pánové,páry,pěkný,přátelé,relaxace,rodiny,senioři,spolu,starší lidé,šťastný,v důchodu,volno,ženy,životní styly"/>
          <p:cNvPicPr>
            <a:picLocks noChangeAspect="1" noChangeArrowheads="1"/>
          </p:cNvPicPr>
          <p:nvPr/>
        </p:nvPicPr>
        <p:blipFill>
          <a:blip r:embed="rId2" cstate="print"/>
          <a:srcRect t="14983" r="1110" b="16093"/>
          <a:stretch>
            <a:fillRect/>
          </a:stretch>
        </p:blipFill>
        <p:spPr bwMode="auto">
          <a:xfrm>
            <a:off x="827584" y="4797152"/>
            <a:ext cx="2376264" cy="1656184"/>
          </a:xfrm>
          <a:prstGeom prst="rect">
            <a:avLst/>
          </a:prstGeom>
          <a:noFill/>
        </p:spPr>
      </p:pic>
      <p:pic>
        <p:nvPicPr>
          <p:cNvPr id="15364" name="Picture 4" descr="http://officeimg.vo.msecnd.net/en-us/images/MH900422094.jpg"/>
          <p:cNvPicPr>
            <a:picLocks noChangeAspect="1" noChangeArrowheads="1"/>
          </p:cNvPicPr>
          <p:nvPr/>
        </p:nvPicPr>
        <p:blipFill>
          <a:blip r:embed="rId3" cstate="print"/>
          <a:srcRect t="18750" r="3125" b="18750"/>
          <a:stretch>
            <a:fillRect/>
          </a:stretch>
        </p:blipFill>
        <p:spPr bwMode="auto">
          <a:xfrm>
            <a:off x="3707904" y="3501008"/>
            <a:ext cx="2232248" cy="1440160"/>
          </a:xfrm>
          <a:prstGeom prst="rect">
            <a:avLst/>
          </a:prstGeom>
          <a:noFill/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7314" r="15750" b="1564"/>
          <a:stretch>
            <a:fillRect/>
          </a:stretch>
        </p:blipFill>
        <p:spPr bwMode="auto">
          <a:xfrm rot="16200000">
            <a:off x="6876258" y="3284983"/>
            <a:ext cx="1224135" cy="1800202"/>
          </a:xfrm>
          <a:prstGeom prst="rect">
            <a:avLst/>
          </a:prstGeom>
          <a:noFill/>
        </p:spPr>
      </p:pic>
      <p:pic>
        <p:nvPicPr>
          <p:cNvPr id="15368" name="Picture 8" descr="děti,dvojice,iStockphoto,láska,láskyplný,milující,rodiče,rodiny,skupina lidí,společenství,usměvavý"/>
          <p:cNvPicPr>
            <a:picLocks noChangeAspect="1" noChangeArrowheads="1"/>
          </p:cNvPicPr>
          <p:nvPr/>
        </p:nvPicPr>
        <p:blipFill>
          <a:blip r:embed="rId5" cstate="print"/>
          <a:srcRect t="23261" r="-23" b="23238"/>
          <a:stretch>
            <a:fillRect/>
          </a:stretch>
        </p:blipFill>
        <p:spPr bwMode="auto">
          <a:xfrm>
            <a:off x="467544" y="1556792"/>
            <a:ext cx="3096344" cy="165618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55496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Další členové rodiny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 strýc, teta, bratranec, sestřenice</a:t>
            </a:r>
            <a:endParaRPr lang="cs-CZ" sz="3600" dirty="0"/>
          </a:p>
        </p:txBody>
      </p:sp>
      <p:pic>
        <p:nvPicPr>
          <p:cNvPr id="16386" name="Picture 2" descr="chlapci,dámy,děti,dítka,dívky,dopisy,fotografie,korespondence,lidé,matky,páni,rodiny,volný čas,ženy"/>
          <p:cNvPicPr>
            <a:picLocks noChangeAspect="1" noChangeArrowheads="1"/>
          </p:cNvPicPr>
          <p:nvPr/>
        </p:nvPicPr>
        <p:blipFill>
          <a:blip r:embed="rId2" cstate="print"/>
          <a:srcRect t="16283" r="2303" b="18586"/>
          <a:stretch>
            <a:fillRect/>
          </a:stretch>
        </p:blipFill>
        <p:spPr bwMode="auto">
          <a:xfrm>
            <a:off x="395536" y="3068960"/>
            <a:ext cx="3024336" cy="2016224"/>
          </a:xfrm>
          <a:prstGeom prst="rect">
            <a:avLst/>
          </a:prstGeom>
          <a:noFill/>
        </p:spPr>
      </p:pic>
      <p:pic>
        <p:nvPicPr>
          <p:cNvPr id="16388" name="Picture 4" descr="chlapci,dcery,děti,dívky,dospívající,fotografie,krajinářství,křeslo,květiny,lidé,matky,mladiství,muži,otcové,rodiny,rostliny,synové,trávníky,úsměvy,usmívající se,výrazy,ženy,židle k psacímu stolu"/>
          <p:cNvPicPr>
            <a:picLocks noChangeAspect="1" noChangeArrowheads="1"/>
          </p:cNvPicPr>
          <p:nvPr/>
        </p:nvPicPr>
        <p:blipFill>
          <a:blip r:embed="rId3" cstate="print"/>
          <a:srcRect t="17144" r="2303" b="17724"/>
          <a:stretch>
            <a:fillRect/>
          </a:stretch>
        </p:blipFill>
        <p:spPr bwMode="auto">
          <a:xfrm>
            <a:off x="5508104" y="4365104"/>
            <a:ext cx="3024336" cy="2016224"/>
          </a:xfrm>
          <a:prstGeom prst="rect">
            <a:avLst/>
          </a:prstGeom>
          <a:noFill/>
        </p:spPr>
      </p:pic>
      <p:pic>
        <p:nvPicPr>
          <p:cNvPr id="1639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780928"/>
            <a:ext cx="1828801" cy="1828800"/>
          </a:xfrm>
          <a:prstGeom prst="rect">
            <a:avLst/>
          </a:prstGeom>
          <a:noFill/>
        </p:spPr>
      </p:pic>
      <p:pic>
        <p:nvPicPr>
          <p:cNvPr id="1639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5750" r="1564" b="17314"/>
          <a:stretch>
            <a:fillRect/>
          </a:stretch>
        </p:blipFill>
        <p:spPr bwMode="auto">
          <a:xfrm>
            <a:off x="6588224" y="2636912"/>
            <a:ext cx="1800200" cy="1224136"/>
          </a:xfrm>
          <a:prstGeom prst="rect">
            <a:avLst/>
          </a:prstGeom>
          <a:noFill/>
        </p:spPr>
      </p:pic>
      <p:pic>
        <p:nvPicPr>
          <p:cNvPr id="16394" name="Picture 10" descr="chlapci,děti,dívky,dospívající,fotografie,mladiství,muži,osoby,prarodiče,rodiče,rodiny,usmívající se,ženy"/>
          <p:cNvPicPr>
            <a:picLocks noChangeAspect="1" noChangeArrowheads="1"/>
          </p:cNvPicPr>
          <p:nvPr/>
        </p:nvPicPr>
        <p:blipFill>
          <a:blip r:embed="rId6" cstate="print"/>
          <a:srcRect t="18206" r="-28" b="18919"/>
          <a:stretch>
            <a:fillRect/>
          </a:stretch>
        </p:blipFill>
        <p:spPr bwMode="auto">
          <a:xfrm>
            <a:off x="2555776" y="4941168"/>
            <a:ext cx="2520280" cy="1584176"/>
          </a:xfrm>
          <a:prstGeom prst="rect">
            <a:avLst/>
          </a:prstGeom>
          <a:noFill/>
        </p:spPr>
      </p:pic>
      <p:pic>
        <p:nvPicPr>
          <p:cNvPr id="16396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l="12424" t="-4545" r="19904"/>
          <a:stretch>
            <a:fillRect/>
          </a:stretch>
        </p:blipFill>
        <p:spPr bwMode="auto">
          <a:xfrm flipH="1">
            <a:off x="7092280" y="188640"/>
            <a:ext cx="1224136" cy="1656184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762872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Možnosti bydlení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domy,fotografie,rostliny,sídla,zahrada"/>
          <p:cNvPicPr>
            <a:picLocks noChangeAspect="1" noChangeArrowheads="1"/>
          </p:cNvPicPr>
          <p:nvPr/>
        </p:nvPicPr>
        <p:blipFill>
          <a:blip r:embed="rId2" cstate="print"/>
          <a:srcRect t="10294" b="7353"/>
          <a:stretch>
            <a:fillRect/>
          </a:stretch>
        </p:blipFill>
        <p:spPr bwMode="auto">
          <a:xfrm>
            <a:off x="3923928" y="1916832"/>
            <a:ext cx="4896544" cy="40324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3068960"/>
            <a:ext cx="29523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4400" dirty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rodinný </a:t>
            </a:r>
          </a:p>
          <a:p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dům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Mariánské Hory, panelové domy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620688"/>
            <a:ext cx="4800533" cy="55446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2420888"/>
            <a:ext cx="49685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panelový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        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dům </a:t>
            </a:r>
            <a:r>
              <a:rPr lang="cs-CZ" sz="4400" dirty="0" smtClean="0"/>
              <a:t>                      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domácnosti,domov,domy,Fotolia,jednotky,kapoty,kategorie,kuchyně,lesklé,moderní,mřížky,nerezová ocel,nerezové,ocelové,odsavače,povrchy,příborníky,pulty,skříňky,sporáky,světlo,trouby,ventilátory,zařízení,zásuvky"/>
          <p:cNvPicPr>
            <a:picLocks noChangeAspect="1" noChangeArrowheads="1"/>
          </p:cNvPicPr>
          <p:nvPr/>
        </p:nvPicPr>
        <p:blipFill>
          <a:blip r:embed="rId2" cstate="print"/>
          <a:srcRect t="17775" r="3078" b="18298"/>
          <a:stretch>
            <a:fillRect/>
          </a:stretch>
        </p:blipFill>
        <p:spPr bwMode="auto">
          <a:xfrm>
            <a:off x="4283968" y="404664"/>
            <a:ext cx="3384376" cy="2232248"/>
          </a:xfrm>
          <a:prstGeom prst="rect">
            <a:avLst/>
          </a:prstGeom>
          <a:noFill/>
        </p:spPr>
      </p:pic>
      <p:pic>
        <p:nvPicPr>
          <p:cNvPr id="18436" name="Picture 4" descr="domácnosti,dveře,Fotografie,kamna,kanistry,kuchyně,kuchyňské utěrky,misky na ovoce,nádvoří,otevřené dveře,pokoje,řeznické desky,rozsahů,trouby"/>
          <p:cNvPicPr>
            <a:picLocks noChangeAspect="1" noChangeArrowheads="1"/>
          </p:cNvPicPr>
          <p:nvPr/>
        </p:nvPicPr>
        <p:blipFill>
          <a:blip r:embed="rId3" cstate="print"/>
          <a:srcRect t="11631" r="2303" b="11607"/>
          <a:stretch>
            <a:fillRect/>
          </a:stretch>
        </p:blipFill>
        <p:spPr bwMode="auto">
          <a:xfrm>
            <a:off x="5436096" y="4077072"/>
            <a:ext cx="3024336" cy="2376264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04664"/>
            <a:ext cx="1828801" cy="1828800"/>
          </a:xfrm>
          <a:prstGeom prst="rect">
            <a:avLst/>
          </a:prstGeom>
          <a:noFill/>
        </p:spPr>
      </p:pic>
      <p:pic>
        <p:nvPicPr>
          <p:cNvPr id="18440" name="Picture 8" descr="barové židličky,domácnosti,fotografie,kuchyně,melouny,ovoce,potraviny,produkt,pult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996952"/>
            <a:ext cx="3095626" cy="3095625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4499992" y="2852936"/>
            <a:ext cx="3024336" cy="93610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kuchyň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620688"/>
            <a:ext cx="2448273" cy="2448272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429000"/>
            <a:ext cx="2908921" cy="2908919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4252" r="1564" b="10936"/>
          <a:stretch>
            <a:fillRect/>
          </a:stretch>
        </p:blipFill>
        <p:spPr bwMode="auto">
          <a:xfrm>
            <a:off x="4716016" y="260648"/>
            <a:ext cx="1800200" cy="1368152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861048"/>
            <a:ext cx="2160241" cy="2160240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l="22295" t="-6370" r="20375" b="-1920"/>
          <a:stretch>
            <a:fillRect/>
          </a:stretch>
        </p:blipFill>
        <p:spPr bwMode="auto">
          <a:xfrm>
            <a:off x="3563888" y="3933056"/>
            <a:ext cx="1296144" cy="2448272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491880" y="1916832"/>
            <a:ext cx="2952328" cy="144016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obývací pokoj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l="15750" r="21251"/>
          <a:stretch>
            <a:fillRect/>
          </a:stretch>
        </p:blipFill>
        <p:spPr bwMode="auto">
          <a:xfrm>
            <a:off x="7308304" y="692696"/>
            <a:ext cx="1368152" cy="217170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děti,dítka,dívky,Fotografie,hra,hračky,lidé,obruče,osoby,pokoje,postele,rekreace,růžová,růžové"/>
          <p:cNvPicPr>
            <a:picLocks noChangeAspect="1" noChangeArrowheads="1"/>
          </p:cNvPicPr>
          <p:nvPr/>
        </p:nvPicPr>
        <p:blipFill>
          <a:blip r:embed="rId2" cstate="print"/>
          <a:srcRect t="16212" r="4256" b="15703"/>
          <a:stretch>
            <a:fillRect/>
          </a:stretch>
        </p:blipFill>
        <p:spPr bwMode="auto">
          <a:xfrm>
            <a:off x="467544" y="260648"/>
            <a:ext cx="3240360" cy="2304256"/>
          </a:xfrm>
          <a:prstGeom prst="rect">
            <a:avLst/>
          </a:prstGeom>
          <a:noFill/>
        </p:spPr>
      </p:pic>
      <p:pic>
        <p:nvPicPr>
          <p:cNvPr id="22534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7328" r="3458" b="18311"/>
          <a:stretch>
            <a:fillRect/>
          </a:stretch>
        </p:blipFill>
        <p:spPr bwMode="auto">
          <a:xfrm>
            <a:off x="6012160" y="1340768"/>
            <a:ext cx="2808312" cy="1872208"/>
          </a:xfrm>
          <a:prstGeom prst="rect">
            <a:avLst/>
          </a:prstGeom>
          <a:noFill/>
        </p:spPr>
      </p:pic>
      <p:pic>
        <p:nvPicPr>
          <p:cNvPr id="22536" name="Picture 8" descr="domácnosti,Fotografie,interiéry,nábytky,okenice,pokoje,polštáře,postele"/>
          <p:cNvPicPr>
            <a:picLocks noChangeAspect="1" noChangeArrowheads="1"/>
          </p:cNvPicPr>
          <p:nvPr/>
        </p:nvPicPr>
        <p:blipFill>
          <a:blip r:embed="rId4" cstate="print"/>
          <a:srcRect l="16283" r="18586"/>
          <a:stretch>
            <a:fillRect/>
          </a:stretch>
        </p:blipFill>
        <p:spPr bwMode="auto">
          <a:xfrm>
            <a:off x="4067944" y="3429000"/>
            <a:ext cx="2016224" cy="3095625"/>
          </a:xfrm>
          <a:prstGeom prst="rect">
            <a:avLst/>
          </a:prstGeom>
          <a:noFill/>
        </p:spPr>
      </p:pic>
      <p:pic>
        <p:nvPicPr>
          <p:cNvPr id="2253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l="3937" r="9439"/>
          <a:stretch>
            <a:fillRect/>
          </a:stretch>
        </p:blipFill>
        <p:spPr bwMode="auto">
          <a:xfrm>
            <a:off x="251520" y="2852936"/>
            <a:ext cx="1584176" cy="1828800"/>
          </a:xfrm>
          <a:prstGeom prst="rect">
            <a:avLst/>
          </a:prstGeom>
          <a:noFill/>
        </p:spPr>
      </p:pic>
      <p:pic>
        <p:nvPicPr>
          <p:cNvPr id="22540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804248" y="4293096"/>
            <a:ext cx="1944216" cy="1828800"/>
          </a:xfrm>
          <a:prstGeom prst="rect">
            <a:avLst/>
          </a:prstGeom>
          <a:noFill/>
        </p:spPr>
      </p:pic>
      <p:pic>
        <p:nvPicPr>
          <p:cNvPr id="22542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l="11812" t="15750" r="9437" b="21251"/>
          <a:stretch>
            <a:fillRect/>
          </a:stretch>
        </p:blipFill>
        <p:spPr bwMode="auto">
          <a:xfrm>
            <a:off x="4139952" y="1772816"/>
            <a:ext cx="1440160" cy="1152128"/>
          </a:xfrm>
          <a:prstGeom prst="rect">
            <a:avLst/>
          </a:prstGeom>
          <a:noFill/>
        </p:spPr>
      </p:pic>
      <p:pic>
        <p:nvPicPr>
          <p:cNvPr id="22544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t="19687" r="5501" b="25189"/>
          <a:stretch>
            <a:fillRect/>
          </a:stretch>
        </p:blipFill>
        <p:spPr bwMode="auto">
          <a:xfrm>
            <a:off x="4572000" y="260648"/>
            <a:ext cx="1728192" cy="1008112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323528" y="4797152"/>
            <a:ext cx="3384376" cy="144016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dětský pokoj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domácnosti,fotografie,krby,ložnice,lůžka,lůžkov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284984"/>
            <a:ext cx="3095626" cy="3095625"/>
          </a:xfrm>
          <a:prstGeom prst="rect">
            <a:avLst/>
          </a:prstGeom>
          <a:noFill/>
        </p:spPr>
      </p:pic>
      <p:pic>
        <p:nvPicPr>
          <p:cNvPr id="23556" name="Picture 4" descr="domácnosti,domy,dřevěné podlahy,fotografie,lampy,ložnice,místnosti,nábytek,noční stolky,polštáře,postele,prádelníky,sloupky postele,stropní ventilátory,větrá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3095626" cy="3095625"/>
          </a:xfrm>
          <a:prstGeom prst="rect">
            <a:avLst/>
          </a:prstGeom>
          <a:noFill/>
        </p:spPr>
      </p:pic>
      <p:pic>
        <p:nvPicPr>
          <p:cNvPr id="23558" name="Picture 6" descr="dveře,Fotografie,hotelové pokoje,hotely,okna,pokoje,polštáře,postele"/>
          <p:cNvPicPr>
            <a:picLocks noChangeAspect="1" noChangeArrowheads="1"/>
          </p:cNvPicPr>
          <p:nvPr/>
        </p:nvPicPr>
        <p:blipFill>
          <a:blip r:embed="rId4" cstate="print"/>
          <a:srcRect t="17724" r="4629" b="17144"/>
          <a:stretch>
            <a:fillRect/>
          </a:stretch>
        </p:blipFill>
        <p:spPr bwMode="auto">
          <a:xfrm>
            <a:off x="4427984" y="548680"/>
            <a:ext cx="2952328" cy="2016224"/>
          </a:xfrm>
          <a:prstGeom prst="rect">
            <a:avLst/>
          </a:prstGeom>
          <a:noFill/>
        </p:spPr>
      </p:pic>
      <p:pic>
        <p:nvPicPr>
          <p:cNvPr id="2356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2420888"/>
            <a:ext cx="2232249" cy="2232248"/>
          </a:xfrm>
          <a:prstGeom prst="rect">
            <a:avLst/>
          </a:prstGeom>
          <a:noFill/>
        </p:spPr>
      </p:pic>
      <p:pic>
        <p:nvPicPr>
          <p:cNvPr id="2356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l="27562" r="25189"/>
          <a:stretch>
            <a:fillRect/>
          </a:stretch>
        </p:blipFill>
        <p:spPr bwMode="auto">
          <a:xfrm>
            <a:off x="7812360" y="764704"/>
            <a:ext cx="864096" cy="1828800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95536" y="4581128"/>
            <a:ext cx="3600400" cy="144016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ložnice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domácnosti,domy,fotografie,koupelny,místnosti,obrazovky,okna,pokojové rostliny,ručníky,sídla,va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3095626" cy="3095625"/>
          </a:xfrm>
          <a:prstGeom prst="rect">
            <a:avLst/>
          </a:prstGeom>
          <a:noFill/>
        </p:spPr>
      </p:pic>
      <p:pic>
        <p:nvPicPr>
          <p:cNvPr id="24580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6197" r="19097"/>
          <a:stretch>
            <a:fillRect/>
          </a:stretch>
        </p:blipFill>
        <p:spPr bwMode="auto">
          <a:xfrm>
            <a:off x="7164288" y="3861048"/>
            <a:ext cx="1584176" cy="2448272"/>
          </a:xfrm>
          <a:prstGeom prst="rect">
            <a:avLst/>
          </a:prstGeom>
          <a:noFill/>
        </p:spPr>
      </p:pic>
      <p:pic>
        <p:nvPicPr>
          <p:cNvPr id="24582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r="5501" b="9439"/>
          <a:stretch>
            <a:fillRect/>
          </a:stretch>
        </p:blipFill>
        <p:spPr bwMode="auto">
          <a:xfrm>
            <a:off x="4355976" y="188640"/>
            <a:ext cx="1728192" cy="1656184"/>
          </a:xfrm>
          <a:prstGeom prst="rect">
            <a:avLst/>
          </a:prstGeom>
          <a:noFill/>
        </p:spPr>
      </p:pic>
      <p:pic>
        <p:nvPicPr>
          <p:cNvPr id="2458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4149080"/>
            <a:ext cx="1828801" cy="1828800"/>
          </a:xfrm>
          <a:prstGeom prst="rect">
            <a:avLst/>
          </a:prstGeom>
          <a:noFill/>
        </p:spPr>
      </p:pic>
      <p:pic>
        <p:nvPicPr>
          <p:cNvPr id="24586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1812" r="1564" b="13376"/>
          <a:stretch>
            <a:fillRect/>
          </a:stretch>
        </p:blipFill>
        <p:spPr bwMode="auto">
          <a:xfrm>
            <a:off x="6948264" y="620688"/>
            <a:ext cx="1800200" cy="1368152"/>
          </a:xfrm>
          <a:prstGeom prst="rect">
            <a:avLst/>
          </a:prstGeom>
          <a:noFill/>
        </p:spPr>
      </p:pic>
      <p:pic>
        <p:nvPicPr>
          <p:cNvPr id="24588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l="17691" r="19310"/>
          <a:stretch>
            <a:fillRect/>
          </a:stretch>
        </p:blipFill>
        <p:spPr bwMode="auto">
          <a:xfrm>
            <a:off x="323528" y="3861048"/>
            <a:ext cx="1152128" cy="1828800"/>
          </a:xfrm>
          <a:prstGeom prst="rect">
            <a:avLst/>
          </a:prstGeom>
          <a:noFill/>
        </p:spPr>
      </p:pic>
      <p:pic>
        <p:nvPicPr>
          <p:cNvPr id="24590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t="7875" r="5501" b="9439"/>
          <a:stretch>
            <a:fillRect/>
          </a:stretch>
        </p:blipFill>
        <p:spPr bwMode="auto">
          <a:xfrm>
            <a:off x="2195736" y="4941168"/>
            <a:ext cx="1728192" cy="1512168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4211960" y="2276872"/>
            <a:ext cx="3600400" cy="122413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koupelna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4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August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August 2006 [cit. 2011-03-28]. Dostupné z WWW: &lt;File:Mariánské Hory, panelové domy 2.jpg</a:t>
            </a:r>
            <a:r>
              <a:rPr lang="cs-CZ" sz="1400" dirty="0" smtClean="0"/>
              <a:t>&gt;.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1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70</Words>
  <Application>Microsoft Office PowerPoint</Application>
  <PresentationFormat>Předvádění na obrazovce (4:3)</PresentationFormat>
  <Paragraphs>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ČLOVĚK A JEHO SVĚT Rodina Radka Smetanová  VY_32_INOVACE_rodina_16</vt:lpstr>
      <vt:lpstr>RODINA</vt:lpstr>
      <vt:lpstr>ČLENOVÉ RODINY</vt:lpstr>
      <vt:lpstr>Další členové rodiny</vt:lpstr>
      <vt:lpstr>Možnosti bydlení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 Rodina Radka Smetanová  VY_32_INOVACE_rodina_</dc:title>
  <dc:creator>pc</dc:creator>
  <cp:lastModifiedBy>Tabule</cp:lastModifiedBy>
  <cp:revision>20</cp:revision>
  <dcterms:created xsi:type="dcterms:W3CDTF">2011-03-28T19:34:50Z</dcterms:created>
  <dcterms:modified xsi:type="dcterms:W3CDTF">2012-06-15T07:44:39Z</dcterms:modified>
</cp:coreProperties>
</file>