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AFDE53-9A29-4A1B-957B-20A7F12B436A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B7FB9-4E72-446B-B557-E157591429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6/62/Carotidian_pulse_and_recovery_position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0/00/Scar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c/cb/%C3%9Azemn%C3%AD_zdravotnick%C3%A1_z%C3%A1chrann%C3%A1_slu%C5%BEba_Karlovarsk%C3%A9ho_kraj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d/Zdravotnicky_zachranar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8.jpeg"/><Relationship Id="rId2" Type="http://schemas.openxmlformats.org/officeDocument/2006/relationships/hyperlink" Target="http://upload.wikimedia.org/wikipedia/commons/0/02/Reverse_ambulance_with_Star_of_Lif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://upload.wikimedia.org/wikipedia/commons/6/62/Zdravotnicka_zachranna_sluzba.jpg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4632" cy="297976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Záchranná služba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VY_32_INOVACE_zachrannasluzba_18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1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653136"/>
            <a:ext cx="7503252" cy="1451746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19256" cy="36004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DŮLEŽITÁ TELEFONNÍ ČÍSLA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sz="6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ZÁCHRANNÁ SLUŽBA</a:t>
            </a:r>
            <a:endParaRPr lang="cs-CZ" sz="6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77072"/>
            <a:ext cx="8291264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Ochrana člověka za mimořádných situací</a:t>
            </a:r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Když se někdo </a:t>
            </a:r>
            <a:r>
              <a:rPr lang="cs-CZ" sz="6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zraní</a:t>
            </a: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 ?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File:Carotidian pulse and recovery posi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5623836" cy="5088638"/>
          </a:xfrm>
          <a:prstGeom prst="rect">
            <a:avLst/>
          </a:prstGeom>
          <a:noFill/>
        </p:spPr>
      </p:pic>
      <p:pic>
        <p:nvPicPr>
          <p:cNvPr id="3078" name="Picture 6" descr="File:Sca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48793" t="19231" r="-457"/>
          <a:stretch>
            <a:fillRect/>
          </a:stretch>
        </p:blipFill>
        <p:spPr bwMode="auto">
          <a:xfrm>
            <a:off x="6300192" y="1700808"/>
            <a:ext cx="2592288" cy="3024336"/>
          </a:xfrm>
          <a:prstGeom prst="rect">
            <a:avLst/>
          </a:prstGeom>
          <a:noFill/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>
            <a:off x="5436096" y="4509120"/>
            <a:ext cx="1828801" cy="18288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Víš koho </a:t>
            </a:r>
            <a:r>
              <a:rPr lang="cs-CZ" sz="7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zavoláme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Územní zdravotnická záchranná služba Karlovarského kraj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68850"/>
            <a:ext cx="5699691" cy="4856494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365104"/>
            <a:ext cx="1828801" cy="18288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844824"/>
            <a:ext cx="1828801" cy="18288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6" name="Picture 6" descr="Zobrazit podrobnosti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227AE8"/>
              </a:clrFrom>
              <a:clrTo>
                <a:srgbClr val="227AE8">
                  <a:alpha val="0"/>
                </a:srgbClr>
              </a:clrTo>
            </a:clrChange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1520" y="5229200"/>
            <a:ext cx="1368152" cy="1080120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859216" cy="114300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155…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chemeClr val="bg1"/>
                </a:solidFill>
                <a:latin typeface="+mn-lt"/>
              </a:rPr>
              <a:t>DOKTOR JE TU HNED</a:t>
            </a:r>
            <a:endParaRPr lang="cs-CZ" sz="60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komunikace,přijímače,telefo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764704"/>
            <a:ext cx="792088" cy="792088"/>
          </a:xfrm>
          <a:prstGeom prst="rect">
            <a:avLst/>
          </a:prstGeom>
          <a:noFill/>
        </p:spPr>
      </p:pic>
      <p:pic>
        <p:nvPicPr>
          <p:cNvPr id="1028" name="Picture 4" descr="Soubor:Zdravotnicky zachrana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628800"/>
            <a:ext cx="7176797" cy="5022615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Reverse ambulance with Star of Lif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04664"/>
            <a:ext cx="7272808" cy="2748033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3/38/Bell427_OpenDayPrerov_10cerven06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501008"/>
            <a:ext cx="3675066" cy="2376264"/>
          </a:xfrm>
          <a:prstGeom prst="rect">
            <a:avLst/>
          </a:prstGeom>
          <a:noFill/>
        </p:spPr>
      </p:pic>
      <p:pic>
        <p:nvPicPr>
          <p:cNvPr id="6" name="Picture 2" descr="File:Zdravotnicka zachranna sluzb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005064"/>
            <a:ext cx="4379640" cy="2463548"/>
          </a:xfrm>
          <a:prstGeom prst="rect">
            <a:avLst/>
          </a:prstGeom>
          <a:noFill/>
        </p:spPr>
      </p:pic>
      <p:pic>
        <p:nvPicPr>
          <p:cNvPr id="21510" name="Picture 6" descr="Zobrazit podrobnosti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227AE8"/>
              </a:clrFrom>
              <a:clrTo>
                <a:srgbClr val="227AE8">
                  <a:alpha val="0"/>
                </a:srgbClr>
              </a:clrTo>
            </a:clrChange>
            <a:duotone>
              <a:prstClr val="black"/>
              <a:schemeClr val="tx2">
                <a:lumMod val="60000"/>
                <a:lumOff val="4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2420888"/>
            <a:ext cx="1440160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79432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548681"/>
            <a:ext cx="8219257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Zdravotnická záchranná služba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(ZZS) zajišťuje odbornou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přednemocniční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neodkladnou péči.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Přednemocniční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neodkladná péče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(PNP) je definována jako péče o postižené na místě jejich úrazu nebo náhlého onemocnění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průběhu jejich transportu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 dalšímu odbornému ošetření a při jejich předání do zdravotnického zařízení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PNP je poskytována při stavech, které: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bezprostředně ohrožují život postiženého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způsobí bez rychlého poskytnutí odborné první pomoci trvalé následky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4. 1.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4. 1. 2010 [cit. 2011-03-19]. Dostupné z WWW: &lt;Soubor:Územní zdravotnická záchranná služba Karlovarského kraje.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23. 3.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23. 3. 2008 [cit. 2011-03-19]. Dostupné z WWW: &lt;Soubor:Zdravotnicky </a:t>
            </a:r>
            <a:r>
              <a:rPr lang="cs-CZ" sz="1400" dirty="0" err="1" smtClean="0"/>
              <a:t>zachranar.jpg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 [cit. 2011-03-19]. Dostupné z WWW: &lt;File:Zdravotnicka </a:t>
            </a:r>
            <a:r>
              <a:rPr lang="cs-CZ" sz="1400" dirty="0" err="1" smtClean="0"/>
              <a:t>zachranna</a:t>
            </a:r>
            <a:r>
              <a:rPr lang="cs-CZ" sz="1400" dirty="0" smtClean="0"/>
              <a:t> </a:t>
            </a:r>
            <a:r>
              <a:rPr lang="cs-CZ" sz="1400" dirty="0" err="1" smtClean="0"/>
              <a:t>sluzba.jpg</a:t>
            </a:r>
            <a:r>
              <a:rPr lang="cs-CZ" sz="1400" dirty="0" smtClean="0"/>
              <a:t>&gt;.</a:t>
            </a:r>
          </a:p>
          <a:p>
            <a:r>
              <a:rPr lang="en-US" sz="1400" dirty="0" smtClean="0"/>
              <a:t>In </a:t>
            </a:r>
            <a:r>
              <a:rPr lang="en-US" sz="1400" i="1" dirty="0" smtClean="0"/>
              <a:t>Wikipedia : the free encyclopedia</a:t>
            </a:r>
            <a:r>
              <a:rPr lang="en-US" sz="1400" dirty="0" smtClean="0"/>
              <a:t> [online]. St. Petersburg (Florida) : Wikipedia Foundation, 14. 2. 2010, last modified on 14. 2. 2010 [cit. 2011-03-19].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 WWW: &lt;</a:t>
            </a:r>
            <a:r>
              <a:rPr lang="en-US" sz="1400" dirty="0" err="1" smtClean="0"/>
              <a:t>Soubor:Reverse</a:t>
            </a:r>
            <a:r>
              <a:rPr lang="en-US" sz="1400" dirty="0" smtClean="0"/>
              <a:t> ambulance with Star of Life.jpg&gt;.</a:t>
            </a:r>
            <a:endParaRPr lang="cs-CZ" sz="1400" dirty="0" smtClean="0"/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10.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10. 2010 [cit. 2011-03-19]. Dostupné z WWW: &lt;Soubor:Bell427 </a:t>
            </a:r>
            <a:r>
              <a:rPr lang="cs-CZ" sz="1400" dirty="0" err="1" smtClean="0"/>
              <a:t>OpenDayPrerov</a:t>
            </a:r>
            <a:r>
              <a:rPr lang="cs-CZ" sz="1400" dirty="0" smtClean="0"/>
              <a:t> 10cerven06 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2008 [cit. 2011-03-19]. Dostupné z WWW: &lt;File:Carotidian pulse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recovery</a:t>
            </a:r>
            <a:r>
              <a:rPr lang="cs-CZ" sz="1400" dirty="0" smtClean="0"/>
              <a:t> </a:t>
            </a:r>
            <a:r>
              <a:rPr lang="cs-CZ" sz="1400" dirty="0" err="1" smtClean="0"/>
              <a:t>position.jpg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13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13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2010 [cit. 2011-03-19]. Dostupné z WWW: &lt;File:Scar.JPG</a:t>
            </a:r>
            <a:r>
              <a:rPr lang="cs-CZ" sz="1400" dirty="0" smtClean="0"/>
              <a:t>&gt;.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114</Words>
  <Application>Microsoft Office PowerPoint</Application>
  <PresentationFormat>Předvádění na obrazovce (4:3)</PresentationFormat>
  <Paragraphs>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ČLOVĚK A JEHO SVĚT Záchranná služba Radka Smetanová  VY_32_INOVACE_zachrannasluzba_18</vt:lpstr>
      <vt:lpstr>DŮLEŽITÁ TELEFONNÍ ČÍSLA  ZÁCHRANNÁ SLUŽBA</vt:lpstr>
      <vt:lpstr>Když se někdo zraní ?</vt:lpstr>
      <vt:lpstr>Víš koho zavoláme ?</vt:lpstr>
      <vt:lpstr>155… DOKTOR JE TU HNED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Záchranná služba Radka Smetanová  VY_32_INOVACE_</dc:title>
  <dc:creator>pc</dc:creator>
  <cp:lastModifiedBy>Tabule</cp:lastModifiedBy>
  <cp:revision>22</cp:revision>
  <dcterms:created xsi:type="dcterms:W3CDTF">2011-03-19T16:31:29Z</dcterms:created>
  <dcterms:modified xsi:type="dcterms:W3CDTF">2012-06-15T07:46:32Z</dcterms:modified>
</cp:coreProperties>
</file>