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585C63-06D0-4024-800D-1E0D93248A2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9CFFA-0FBA-4998-9529-4F507F15D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hyperlink" Target="http://upload.wikimedia.org/wikipedia/commons/c/c8/Lactuca_sativa-whole_plant_top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://upload.wikimedia.org/wikipedia/commons/d/d5/Wurzelpetersilie_Wurzel.jp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upload.wikimedia.org/wikipedia/commons/3/36/Spinach_produce-1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b/Broccoli_bunches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5/Wurzelpetersilie_Wurzel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c/c8/Lactuca_sativa-whole_plant_top.JPG" TargetMode="External"/><Relationship Id="rId4" Type="http://schemas.openxmlformats.org/officeDocument/2006/relationships/image" Target="../media/image10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hyperlink" Target="http://upload.wikimedia.org/wikipedia/commons/c/c9/Brassica_oleracea2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7.jpeg"/><Relationship Id="rId4" Type="http://schemas.openxmlformats.org/officeDocument/2006/relationships/image" Target="../media/image15.jpeg"/><Relationship Id="rId9" Type="http://schemas.openxmlformats.org/officeDocument/2006/relationships/hyperlink" Target="http://upload.wikimedia.org/wikipedia/commons/3/36/Spinach_produce-1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8/Bloemkool.jpg" TargetMode="External"/><Relationship Id="rId13" Type="http://schemas.openxmlformats.org/officeDocument/2006/relationships/image" Target="../media/image22.jpeg"/><Relationship Id="rId3" Type="http://schemas.openxmlformats.org/officeDocument/2006/relationships/image" Target="../media/image19.jpeg"/><Relationship Id="rId7" Type="http://schemas.openxmlformats.org/officeDocument/2006/relationships/image" Target="../media/image12.jpeg"/><Relationship Id="rId12" Type="http://schemas.openxmlformats.org/officeDocument/2006/relationships/hyperlink" Target="http://upload.wikimedia.org/wikipedia/commons/a/a8/Wirsingkohl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b/Broccoli_bunches.jpg" TargetMode="External"/><Relationship Id="rId11" Type="http://schemas.openxmlformats.org/officeDocument/2006/relationships/image" Target="../media/image21.jpeg"/><Relationship Id="rId5" Type="http://schemas.openxmlformats.org/officeDocument/2006/relationships/image" Target="../media/image16.jpeg"/><Relationship Id="rId10" Type="http://schemas.openxmlformats.org/officeDocument/2006/relationships/hyperlink" Target="http://upload.wikimedia.org/wikipedia/commons/c/c8/Lactuca_sativa-whole_plant_top.JPG" TargetMode="External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0.jpeg"/><Relationship Id="rId7" Type="http://schemas.openxmlformats.org/officeDocument/2006/relationships/hyperlink" Target="http://upload.wikimedia.org/wikipedia/commons/f/fb/Broccoli_bunches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4.jpeg"/><Relationship Id="rId10" Type="http://schemas.openxmlformats.org/officeDocument/2006/relationships/image" Target="../media/image7.jpeg"/><Relationship Id="rId4" Type="http://schemas.openxmlformats.org/officeDocument/2006/relationships/image" Target="../media/image15.jpeg"/><Relationship Id="rId9" Type="http://schemas.openxmlformats.org/officeDocument/2006/relationships/hyperlink" Target="http://upload.wikimedia.org/wikipedia/commons/3/36/Spinach_produce-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846640" cy="32677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Zelenina,test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zeleninatest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_05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3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424" y="4077072"/>
            <a:ext cx="7815542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91264" cy="1584176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ZELENINA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068961"/>
            <a:ext cx="8136904" cy="2664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TEST </a:t>
            </a:r>
          </a:p>
          <a:p>
            <a:pPr>
              <a:buNone/>
            </a:pP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POZNÁŠ VŠECHNY DRUHY      ZELENINY ?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2636912"/>
            <a:ext cx="3600400" cy="820688"/>
          </a:xfrm>
          <a:solidFill>
            <a:schemeClr val="accent3">
              <a:lumMod val="75000"/>
            </a:schemeClr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LISTOVÁ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http://files.suchozemske-zelvy.cz/200000817-b138ab2329/kedlubna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437112"/>
            <a:ext cx="1889131" cy="1508857"/>
          </a:xfrm>
          <a:prstGeom prst="rect">
            <a:avLst/>
          </a:prstGeom>
          <a:noFill/>
          <a:ln w="9525">
            <a:solidFill>
              <a:schemeClr val="accent3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1" name="Picture 4" descr="jídlo,paprikové lusky,papriky,plody,rostlin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48680"/>
            <a:ext cx="1440161" cy="1440160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2" name="Picture 2" descr="česnek,fotografie,koření,plodiny,stroužky česneku"/>
          <p:cNvPicPr>
            <a:picLocks noChangeAspect="1" noChangeArrowheads="1"/>
          </p:cNvPicPr>
          <p:nvPr/>
        </p:nvPicPr>
        <p:blipFill>
          <a:blip r:embed="rId4" cstate="print"/>
          <a:srcRect l="14286" r="14286"/>
          <a:stretch>
            <a:fillRect/>
          </a:stretch>
        </p:blipFill>
        <p:spPr bwMode="auto">
          <a:xfrm>
            <a:off x="467544" y="404664"/>
            <a:ext cx="1584176" cy="221784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3" name="Picture 2" descr="Náhled verze z 21. 2. 2007, 14:00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6454610" y="4066671"/>
            <a:ext cx="2189044" cy="1489767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14" name="Picture 2" descr="Soubor:Lactuca sativa-whole plant top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980728"/>
            <a:ext cx="2112235" cy="1584176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  <p:pic>
        <p:nvPicPr>
          <p:cNvPr id="6146" name="Picture 2" descr="File:Spinach produce-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3789040"/>
            <a:ext cx="2924632" cy="2376264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9792" y="2636912"/>
            <a:ext cx="3888432" cy="820688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KOŘENOVÁ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jídlo,plody,ředkvičky,rostlin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933056"/>
            <a:ext cx="1584177" cy="158417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4100" name="Picture 4" descr="mrkve,potraviny,večeře,výroba,zelen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4664"/>
            <a:ext cx="2016225" cy="2016224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3" name="Picture 2" descr="http://officeimg.vo.msecnd.net/en-us/images/MH9004025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717032"/>
            <a:ext cx="1943498" cy="1943497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4" name="Picture 6" descr="jídlo,okurky,plody,rostliny,stolová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3309459" y="177620"/>
            <a:ext cx="2088233" cy="20882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5" name="Picture 2" descr="Náhled verze z 21. 2. 2007, 14:00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200000">
            <a:off x="6598626" y="970326"/>
            <a:ext cx="2189044" cy="1489767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Picture 4" descr="Soubor:Broccoli bunch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5157192"/>
            <a:ext cx="2157543" cy="1440160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7" name="Picture 2" descr="Soubor:Lactuca sativa-whole plant top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32240" y="3356992"/>
            <a:ext cx="2112235" cy="158417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852936"/>
            <a:ext cx="3754760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PLODOVÁ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67544" y="6126163"/>
            <a:ext cx="8219256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7" name="Obrázek 6" descr="http://www.provet-trade.cz/assets/img/alergeny/celer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1885950" cy="1885950"/>
          </a:xfrm>
          <a:prstGeom prst="rect">
            <a:avLst/>
          </a:prstGeom>
          <a:noFill/>
          <a:ln w="9525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  <p:pic>
        <p:nvPicPr>
          <p:cNvPr id="10" name="Obrázek 9" descr="http://www.eyeiraq.com/Uploads/News/radishes22470224710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2404" y="2828288"/>
            <a:ext cx="1091580" cy="1296144"/>
          </a:xfrm>
          <a:prstGeom prst="rect">
            <a:avLst/>
          </a:prstGeom>
          <a:noFill/>
          <a:ln w="9525">
            <a:solidFill>
              <a:schemeClr val="accent2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  <p:pic>
        <p:nvPicPr>
          <p:cNvPr id="3074" name="Picture 2" descr="cibule,jídlo,mladé cibule,plody,rostliny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05064"/>
            <a:ext cx="1656185" cy="1656184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13" name="Picture 8" descr="jídlo,oříznuté fotky,oříznuté obrázky,ovoce,PNG,průhledná pozadí,rajčata,webové prv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76672"/>
            <a:ext cx="2088233" cy="208823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14" name="Picture 10" descr="jídlo,ovoce,produkce,vodní melou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653136"/>
            <a:ext cx="1800200" cy="1800199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16" name="Picture 12" descr="Soubor:Brassica oleracea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88342" y="764704"/>
            <a:ext cx="1922974" cy="1512168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  <p:pic>
        <p:nvPicPr>
          <p:cNvPr id="4098" name="Picture 2" descr="File:Spinach produce-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75856" y="4365104"/>
            <a:ext cx="2481506" cy="2016224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420888"/>
            <a:ext cx="4258816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KOŠŤÁLOVÁ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67544" y="6126163"/>
            <a:ext cx="8219256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5" name="Obrázek 4" descr="http://files.suchozemske-zelvy.cz/200000817-b138ab2329/kedlubna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437112"/>
            <a:ext cx="23812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 descr="jídlo,lilky,plody,rostliny,stol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32656"/>
            <a:ext cx="1512169" cy="151216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3" name="Picture 2" descr="cibule,jídlo,mladé cibule,plody,rostliny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221088"/>
            <a:ext cx="1656185" cy="1656184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15" name="Picture 8" descr="jídlo,oříznuté fotky,oříznuté obrázky,ovoce,PNG,průhledná pozadí,rajčata,webové prv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77072"/>
            <a:ext cx="2304257" cy="2304256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16" name="Picture 4" descr="Soubor:Broccoli bunch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2492896"/>
            <a:ext cx="2157543" cy="144016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17" name="Picture 8" descr="Soubor:Bloemkoo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04664"/>
            <a:ext cx="2304256" cy="1728192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8" name="Picture 2" descr="Soubor:Lactuca sativa-whole plant top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59832" y="476672"/>
            <a:ext cx="1848205" cy="1386154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9" name="Picture 6" descr="Soubor:Wirsingkohl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64288" y="692696"/>
            <a:ext cx="1587777" cy="1296144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564904"/>
            <a:ext cx="4330824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CIBULOVÁ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080444"/>
            <a:ext cx="8291264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1" name="Picture 4" descr="mrkve,potraviny,večeře,výroba,zelen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293096"/>
            <a:ext cx="2016225" cy="201622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026" name="Picture 2" descr="http://officeimg.vo.msecnd.net/en-us/images/MH9004025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6672"/>
            <a:ext cx="1943498" cy="194349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3" name="Picture 2" descr="cibule,jídlo,mladé cibule,plody,rostliny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76672"/>
            <a:ext cx="1872209" cy="187220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4" name="Picture 2" descr="česnek,fotografie,koření,plodiny,stroužky česneku"/>
          <p:cNvPicPr>
            <a:picLocks noChangeAspect="1" noChangeArrowheads="1"/>
          </p:cNvPicPr>
          <p:nvPr/>
        </p:nvPicPr>
        <p:blipFill>
          <a:blip r:embed="rId5" cstate="print"/>
          <a:srcRect l="11765" r="14706"/>
          <a:stretch>
            <a:fillRect/>
          </a:stretch>
        </p:blipFill>
        <p:spPr bwMode="auto">
          <a:xfrm>
            <a:off x="6660232" y="3789040"/>
            <a:ext cx="2088232" cy="283999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5" name="Picture 8" descr="jídlo,oříznuté fotky,oříznuté obrázky,ovoce,PNG,průhledná pozadí,rajčata,webové prv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005064"/>
            <a:ext cx="2304257" cy="230425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6" name="Picture 4" descr="Soubor:Broccoli bunche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6200000">
            <a:off x="4548778" y="715919"/>
            <a:ext cx="1872208" cy="124969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050" name="Picture 2" descr="File:Spinach produce-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55776" y="620688"/>
            <a:ext cx="1949754" cy="158417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2. 2007 [cit. 2011-03-11]. Dostupné z WWW: &lt;Soubor:</a:t>
            </a:r>
            <a:r>
              <a:rPr lang="cs-CZ" sz="1400" dirty="0" err="1" smtClean="0"/>
              <a:t>Wurzelpetersilie</a:t>
            </a:r>
            <a:r>
              <a:rPr lang="cs-CZ" sz="1400" dirty="0" smtClean="0"/>
              <a:t> </a:t>
            </a:r>
            <a:r>
              <a:rPr lang="cs-CZ" sz="1400" dirty="0" err="1" smtClean="0"/>
              <a:t>Wurzel.jpg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7. 2005 [cit. 2011-03-11]. Dostupné z WWW: &lt;Soubor:</a:t>
            </a:r>
            <a:r>
              <a:rPr lang="cs-CZ" sz="1400" dirty="0" err="1" smtClean="0"/>
              <a:t>Broccoli</a:t>
            </a:r>
            <a:r>
              <a:rPr lang="cs-CZ" sz="1400" dirty="0" smtClean="0"/>
              <a:t> </a:t>
            </a:r>
            <a:r>
              <a:rPr lang="cs-CZ" sz="1400" dirty="0" err="1" smtClean="0"/>
              <a:t>bunches.jpg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 8.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31. 8. 2005 [cit. 2011-03-11]. Dostupné z WWW: &lt;Soubor:</a:t>
            </a:r>
            <a:r>
              <a:rPr lang="cs-CZ" sz="1400" dirty="0" err="1" smtClean="0"/>
              <a:t>Wirsingkohl.jpg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4.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4. 2005 [cit. 2011-03-11]. Dostupné z WWW: &lt;Soubor:</a:t>
            </a:r>
            <a:r>
              <a:rPr lang="cs-CZ" sz="1400" dirty="0" err="1" smtClean="0"/>
              <a:t>Bloemkool.jpg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6.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6. 2006 [cit. 2011-03-11]. Dostupné z WWW: &lt;Soubor:</a:t>
            </a:r>
            <a:r>
              <a:rPr lang="cs-CZ" sz="1400" dirty="0" err="1" smtClean="0"/>
              <a:t>Koolrabi</a:t>
            </a:r>
            <a:r>
              <a:rPr lang="cs-CZ" sz="1400" dirty="0" smtClean="0"/>
              <a:t> (</a:t>
            </a:r>
            <a:r>
              <a:rPr lang="cs-CZ" sz="1400" dirty="0" err="1" smtClean="0"/>
              <a:t>Brassica</a:t>
            </a:r>
            <a:r>
              <a:rPr lang="cs-CZ" sz="1400" dirty="0" smtClean="0"/>
              <a:t> </a:t>
            </a:r>
            <a:r>
              <a:rPr lang="cs-CZ" sz="1400" dirty="0" err="1" smtClean="0"/>
              <a:t>oleracea</a:t>
            </a:r>
            <a:r>
              <a:rPr lang="cs-CZ" sz="1400" dirty="0" smtClean="0"/>
              <a:t> </a:t>
            </a:r>
            <a:r>
              <a:rPr lang="cs-CZ" sz="1400" dirty="0" err="1" smtClean="0"/>
              <a:t>convar</a:t>
            </a:r>
            <a:r>
              <a:rPr lang="cs-CZ" sz="1400" dirty="0" smtClean="0"/>
              <a:t>. </a:t>
            </a:r>
            <a:r>
              <a:rPr lang="cs-CZ" sz="1400" dirty="0" err="1" smtClean="0"/>
              <a:t>acephala</a:t>
            </a:r>
            <a:r>
              <a:rPr lang="cs-CZ" sz="1400" dirty="0" smtClean="0"/>
              <a:t> alef. var. </a:t>
            </a:r>
            <a:r>
              <a:rPr lang="cs-CZ" sz="1400" dirty="0" err="1" smtClean="0"/>
              <a:t>gongylodes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2. 2005 [cit. 2011-03-11]. Dostupné z WWW: &lt;Soubor:</a:t>
            </a:r>
            <a:r>
              <a:rPr lang="cs-CZ" sz="1400" dirty="0" err="1" smtClean="0"/>
              <a:t>Brassica</a:t>
            </a:r>
            <a:r>
              <a:rPr lang="cs-CZ" sz="1400" dirty="0" smtClean="0"/>
              <a:t> oleracea2.jpg&gt;.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2005 [cit. 2011-03-21]. Dostupné z WWW: &lt;File:Spinach </a:t>
            </a:r>
            <a:r>
              <a:rPr lang="cs-CZ" sz="1400" dirty="0" err="1" smtClean="0"/>
              <a:t>produce</a:t>
            </a:r>
            <a:r>
              <a:rPr lang="cs-CZ" sz="1400" dirty="0" smtClean="0"/>
              <a:t>-1.jpg&gt;.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5. 2005 [cit. 2011-03-21]. Dostupné z WWW: &lt;Soubor:CDC celery.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33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ČLOVĚK A JEHO SVĚT Zelenina,test Radka Smetanová  VY_32_INOVACE_zeleninatest_05 </vt:lpstr>
      <vt:lpstr>ZELENINA</vt:lpstr>
      <vt:lpstr>Prezentace aplikace PowerPoint</vt:lpstr>
      <vt:lpstr>Prezentace aplikace PowerPoint</vt:lpstr>
      <vt:lpstr>PLODOVÁ</vt:lpstr>
      <vt:lpstr>KOŠŤÁLOVÁ</vt:lpstr>
      <vt:lpstr>CIBULOVÁ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38</cp:revision>
  <dcterms:created xsi:type="dcterms:W3CDTF">2011-02-28T13:52:33Z</dcterms:created>
  <dcterms:modified xsi:type="dcterms:W3CDTF">2011-09-08T17:34:11Z</dcterms:modified>
</cp:coreProperties>
</file>