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A0F0AC-686A-409F-9559-0EB15EB7A7E4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0C9ADA-9AE1-4A00-AB95-27F20F8BBEF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00392" cy="2982193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Živá příroda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VY_32_INOVACE_zivapriroda_18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221088"/>
            <a:ext cx="8424936" cy="1630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8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480720" cy="1143000"/>
          </a:xfrm>
        </p:spPr>
        <p:txBody>
          <a:bodyPr>
            <a:no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ŽIVÁ PŘÍRODA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2708920"/>
            <a:ext cx="3888432" cy="1800200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houby</a:t>
            </a:r>
            <a:endParaRPr lang="cs-CZ" sz="4800" dirty="0"/>
          </a:p>
        </p:txBody>
      </p:sp>
      <p:sp>
        <p:nvSpPr>
          <p:cNvPr id="4" name="Zaoblený obdélník 3"/>
          <p:cNvSpPr/>
          <p:nvPr/>
        </p:nvSpPr>
        <p:spPr>
          <a:xfrm>
            <a:off x="2555776" y="4869160"/>
            <a:ext cx="3888432" cy="1800200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rostliny</a:t>
            </a:r>
            <a:endParaRPr lang="cs-CZ" sz="4800" dirty="0"/>
          </a:p>
        </p:txBody>
      </p:sp>
      <p:sp>
        <p:nvSpPr>
          <p:cNvPr id="5" name="Zaoblený obdélník 4"/>
          <p:cNvSpPr/>
          <p:nvPr/>
        </p:nvSpPr>
        <p:spPr>
          <a:xfrm>
            <a:off x="4932040" y="2708920"/>
            <a:ext cx="3888432" cy="1800200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živočichové</a:t>
            </a:r>
            <a:endParaRPr lang="cs-CZ" sz="4800" dirty="0"/>
          </a:p>
        </p:txBody>
      </p:sp>
      <p:cxnSp>
        <p:nvCxnSpPr>
          <p:cNvPr id="7" name="Přímá spojovací šipka 6"/>
          <p:cNvCxnSpPr>
            <a:stCxn id="2" idx="2"/>
            <a:endCxn id="3" idx="0"/>
          </p:cNvCxnSpPr>
          <p:nvPr/>
        </p:nvCxnSpPr>
        <p:spPr>
          <a:xfrm rot="5400000">
            <a:off x="2839244" y="904156"/>
            <a:ext cx="1233264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>
            <a:stCxn id="2" idx="2"/>
            <a:endCxn id="4" idx="0"/>
          </p:cNvCxnSpPr>
          <p:nvPr/>
        </p:nvCxnSpPr>
        <p:spPr>
          <a:xfrm rot="5400000">
            <a:off x="2875248" y="3100400"/>
            <a:ext cx="339350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2" idx="2"/>
            <a:endCxn id="5" idx="0"/>
          </p:cNvCxnSpPr>
          <p:nvPr/>
        </p:nvCxnSpPr>
        <p:spPr>
          <a:xfrm rot="16200000" flipH="1">
            <a:off x="5143500" y="976164"/>
            <a:ext cx="1233264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2712" cy="114300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HOUBY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nemají kořeny, stonky, listy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708920"/>
            <a:ext cx="7272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neobsahují zelené barvivo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573016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rozmnožují se výtrusy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114300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ROSTLINY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86044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vyživují se, dýchají, vylučují, reagují na změny podmínek, pohybují se, rostou, vyvíjejí se a rozmnožují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861048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jsou kvetoucí a nekvetoucí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725144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léčivé, jedovaté a chráněné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517232"/>
            <a:ext cx="6264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okrasné, užitkové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22912" cy="114300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ŽIVOČICHOVÉ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7272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obratlovci a bezobratlí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636912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člověk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70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ČLOVĚK A JEHO SVĚT Živá příroda Radka Smetanová  VY_32_INOVACE_zivapriroda_18</vt:lpstr>
      <vt:lpstr>ŽIVÁ PŘÍRODA</vt:lpstr>
      <vt:lpstr>HOUBY</vt:lpstr>
      <vt:lpstr>ROSTLINY</vt:lpstr>
      <vt:lpstr>ŽIVOČICHOVÉ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 Živá příroda Radka Smetanová  VY_32_INOVACE_zivapriroda_</dc:title>
  <dc:creator>pc</dc:creator>
  <cp:lastModifiedBy>Tabule</cp:lastModifiedBy>
  <cp:revision>10</cp:revision>
  <dcterms:created xsi:type="dcterms:W3CDTF">2011-04-08T21:00:24Z</dcterms:created>
  <dcterms:modified xsi:type="dcterms:W3CDTF">2011-09-08T18:16:43Z</dcterms:modified>
</cp:coreProperties>
</file>