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910018-3F1B-4A39-ACBB-E1900B34D330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7028F-F970-40CD-851A-19D1B19A65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4632" cy="1179562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JAZYK A JAZYKOVÁ KOMUNIKACE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700" b="1" dirty="0" smtClean="0">
                <a:latin typeface="Times New Roman" pitchFamily="18" charset="0"/>
                <a:cs typeface="Times New Roman" pitchFamily="18" charset="0"/>
              </a:rPr>
              <a:t>Druhy vět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druhyvet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_03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365104"/>
            <a:ext cx="7443373" cy="144016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5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052736"/>
            <a:ext cx="6696744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  DRUHY VĚT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140968"/>
            <a:ext cx="295232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oznamovací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07704" y="4653136"/>
            <a:ext cx="280831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rozkazovací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20072" y="4653136"/>
            <a:ext cx="1512168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tázací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76256" y="3212976"/>
            <a:ext cx="1368152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přací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šipka 7"/>
          <p:cNvCxnSpPr>
            <a:stCxn id="2" idx="2"/>
            <a:endCxn id="3" idx="0"/>
          </p:cNvCxnSpPr>
          <p:nvPr/>
        </p:nvCxnSpPr>
        <p:spPr>
          <a:xfrm rot="5400000">
            <a:off x="2615881" y="1436876"/>
            <a:ext cx="887903" cy="25202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2" idx="2"/>
            <a:endCxn id="5" idx="0"/>
          </p:cNvCxnSpPr>
          <p:nvPr/>
        </p:nvCxnSpPr>
        <p:spPr>
          <a:xfrm rot="16200000" flipH="1">
            <a:off x="3948029" y="2625008"/>
            <a:ext cx="2400071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2" idx="2"/>
            <a:endCxn id="4" idx="0"/>
          </p:cNvCxnSpPr>
          <p:nvPr/>
        </p:nvCxnSpPr>
        <p:spPr>
          <a:xfrm rot="5400000">
            <a:off x="2615881" y="2949044"/>
            <a:ext cx="2400071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2" idx="2"/>
            <a:endCxn id="6" idx="0"/>
          </p:cNvCxnSpPr>
          <p:nvPr/>
        </p:nvCxnSpPr>
        <p:spPr>
          <a:xfrm rot="16200000" flipH="1">
            <a:off x="5460197" y="1112840"/>
            <a:ext cx="959911" cy="32403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54960" cy="1143000"/>
          </a:xfrm>
        </p:spPr>
        <p:txBody>
          <a:bodyPr/>
          <a:lstStyle/>
          <a:p>
            <a:r>
              <a:rPr lang="cs-CZ" dirty="0" smtClean="0"/>
              <a:t>VĚTA OZNAMOVACÍ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6624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větou něco oznamuje nebo vypravuje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7687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hlas na konci klesá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140968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 větou píšeme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tečku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6444208" y="548680"/>
            <a:ext cx="108012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.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3933056"/>
            <a:ext cx="5976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Maminka vaří oběd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4797152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Zítra jedeme na výlet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5589240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Terezka ráda maluje obrázky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8856" cy="1143000"/>
          </a:xfrm>
        </p:spPr>
        <p:txBody>
          <a:bodyPr/>
          <a:lstStyle/>
          <a:p>
            <a:r>
              <a:rPr lang="cs-CZ" dirty="0" smtClean="0"/>
              <a:t>VĚTA TÁZACÍ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860032" y="404664"/>
            <a:ext cx="108012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?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700808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větou se ptáme na něco, tážeme se ( jsou to otázky )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420888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 větou píšeme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otazník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645024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Kolik je hodin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509120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Jak se jmenuješ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5373216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Máš napsané úkoly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266928" cy="1143000"/>
          </a:xfrm>
        </p:spPr>
        <p:txBody>
          <a:bodyPr/>
          <a:lstStyle/>
          <a:p>
            <a:r>
              <a:rPr lang="cs-CZ" dirty="0" smtClean="0"/>
              <a:t>VĚTA ROZKAZOVACÍ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5940152" y="476672"/>
            <a:ext cx="108012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! </a:t>
            </a:r>
            <a:r>
              <a:rPr lang="cs-CZ" sz="4800" dirty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10297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větou něco rozkazujeme nebo někoho k něčemu nutíme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564904"/>
            <a:ext cx="8820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 krátkých rozkazovacích větách a při důrazném rozkazu píšeme </a:t>
            </a:r>
            <a:r>
              <a:rPr lang="cs-CZ" sz="2800" b="1" dirty="0" err="1" smtClean="0">
                <a:latin typeface="Monotype Corsiva" pitchFamily="66" charset="0"/>
                <a:cs typeface="Times New Roman" pitchFamily="18" charset="0"/>
              </a:rPr>
              <a:t>výkřičník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364502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většinou za nimi píšeme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tečku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1490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Nekřič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4149080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Pospěš si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4149080"/>
            <a:ext cx="2556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Pozor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!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5013176"/>
            <a:ext cx="54726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Otevřete  si učebnice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5733256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Sám na kole nejezdi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2792" cy="1143000"/>
          </a:xfrm>
        </p:spPr>
        <p:txBody>
          <a:bodyPr/>
          <a:lstStyle/>
          <a:p>
            <a:r>
              <a:rPr lang="cs-CZ" dirty="0" smtClean="0"/>
              <a:t>VĚTA PŘACÍ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větou vyjadřujeme nějaké přání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4499992" y="404664"/>
            <a:ext cx="108012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. !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060848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 větou píšeme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tečku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nebo </a:t>
            </a:r>
            <a:r>
              <a:rPr lang="cs-CZ" sz="2800" b="1" dirty="0" err="1" smtClean="0">
                <a:latin typeface="Monotype Corsiva" pitchFamily="66" charset="0"/>
                <a:cs typeface="Times New Roman" pitchFamily="18" charset="0"/>
              </a:rPr>
              <a:t>výkřičník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636912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věta začíná často slovy -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ať, nechť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kéž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Monotype Corsiva" pitchFamily="66" charset="0"/>
                <a:cs typeface="Times New Roman" pitchFamily="18" charset="0"/>
              </a:rPr>
              <a:t>kdyby tak</a:t>
            </a:r>
            <a:endParaRPr lang="cs-CZ" sz="2800" b="1" dirty="0">
              <a:latin typeface="Monotype Corsiva" pitchFamily="66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429000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Ať je hezké počasí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3568" y="4221088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Nechť se vám dobře daří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5013176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Kéž  bych dostal nové kolo </a:t>
            </a:r>
            <a:r>
              <a:rPr lang="cs-CZ" sz="4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n>
                <a:solidFill>
                  <a:srgbClr val="FF0000"/>
                </a:solidFill>
              </a:ln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175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JAZYK A JAZYKOVÁ KOMUNIKACE Druhy vět Radka Smetanová VY_32_INOVACE_druhyvet_03  </vt:lpstr>
      <vt:lpstr>Snímek 2</vt:lpstr>
      <vt:lpstr>VĚTA OZNAMOVACÍ</vt:lpstr>
      <vt:lpstr>VĚTA TÁZACÍ</vt:lpstr>
      <vt:lpstr>VĚTA ROZKAZOVACÍ</vt:lpstr>
      <vt:lpstr>VĚTA PŘACÍ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Druhy vět Radka Smetanová  VY_32_INOVACE_druhyvet_  </dc:title>
  <dc:creator>pc</dc:creator>
  <cp:lastModifiedBy>Vaše jméno</cp:lastModifiedBy>
  <cp:revision>15</cp:revision>
  <dcterms:created xsi:type="dcterms:W3CDTF">2011-04-22T19:15:41Z</dcterms:created>
  <dcterms:modified xsi:type="dcterms:W3CDTF">2012-06-15T15:45:59Z</dcterms:modified>
</cp:coreProperties>
</file>