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7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6B4DFA-5AE0-4CCC-A2E6-581F372DC9D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87BF2D-7F09-4E1E-B577-361AF49537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82236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87BF2D-7F09-4E1E-B577-361AF495376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7A4F2A5-5A1E-42E6-BB37-1805712AF70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7FDDAB-C5E6-4CD0-AC9D-6E04225FCA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0" y="7277100"/>
            <a:ext cx="8172400" cy="54438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304800" y="6080125"/>
            <a:ext cx="8686800" cy="45719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230" y="692696"/>
            <a:ext cx="6408712" cy="158417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06681163"/>
              </p:ext>
            </p:extLst>
          </p:nvPr>
        </p:nvGraphicFramePr>
        <p:xfrm>
          <a:off x="653190" y="2564904"/>
          <a:ext cx="7128792" cy="35618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88421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1583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5.1.2012</a:t>
                      </a:r>
                    </a:p>
                  </a:txBody>
                  <a:tcPr/>
                </a:tc>
              </a:tr>
              <a:tr h="51583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1583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– Egypt-opakování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1583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Egypt-opakování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1. Vysvětli pojmy:</a:t>
            </a:r>
          </a:p>
          <a:p>
            <a:pPr marL="514350" indent="-514350">
              <a:buNone/>
            </a:pPr>
            <a:r>
              <a:rPr lang="cs-CZ" dirty="0" smtClean="0"/>
              <a:t>      sarkofág</a:t>
            </a:r>
          </a:p>
          <a:p>
            <a:pPr marL="514350" indent="-514350">
              <a:buNone/>
            </a:pPr>
            <a:r>
              <a:rPr lang="cs-CZ" dirty="0" smtClean="0"/>
              <a:t>      mumie</a:t>
            </a:r>
          </a:p>
          <a:p>
            <a:pPr marL="514350" indent="-514350">
              <a:buNone/>
            </a:pPr>
            <a:r>
              <a:rPr lang="cs-CZ" dirty="0" smtClean="0"/>
              <a:t>      sfinga</a:t>
            </a:r>
          </a:p>
          <a:p>
            <a:pPr marL="514350" indent="-514350">
              <a:buNone/>
            </a:pPr>
            <a:r>
              <a:rPr lang="cs-CZ" dirty="0" smtClean="0"/>
              <a:t>      papyrus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 marL="514350" indent="-514350">
              <a:buNone/>
            </a:pPr>
            <a:r>
              <a:rPr lang="cs-CZ" dirty="0" smtClean="0"/>
              <a:t>     sarkofág  - schránka k uložení mumie</a:t>
            </a:r>
          </a:p>
          <a:p>
            <a:pPr marL="514350" indent="-514350">
              <a:buNone/>
            </a:pPr>
            <a:r>
              <a:rPr lang="cs-CZ" dirty="0" smtClean="0"/>
              <a:t>      mumie   - nabalzamované mrtvé tělo</a:t>
            </a:r>
          </a:p>
          <a:p>
            <a:pPr marL="514350" indent="-514350">
              <a:buNone/>
            </a:pPr>
            <a:r>
              <a:rPr lang="cs-CZ" dirty="0" smtClean="0"/>
              <a:t>      sfinga     - socha lvice s lidskou hlavou</a:t>
            </a:r>
          </a:p>
          <a:p>
            <a:pPr marL="514350" indent="-514350">
              <a:buNone/>
            </a:pPr>
            <a:r>
              <a:rPr lang="cs-CZ" dirty="0" smtClean="0"/>
              <a:t>      papyrus - rostlina, ze které se vyráběl   </a:t>
            </a:r>
          </a:p>
          <a:p>
            <a:pPr marL="514350" indent="-514350">
              <a:buNone/>
            </a:pPr>
            <a:r>
              <a:rPr lang="cs-CZ" dirty="0" smtClean="0"/>
              <a:t>                        materiál, na nějž psali v Egyptě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/>
              <a:t>2. Dokonči větu:</a:t>
            </a:r>
          </a:p>
          <a:p>
            <a:pPr>
              <a:buNone/>
            </a:pPr>
            <a:r>
              <a:rPr lang="cs-CZ" dirty="0" smtClean="0"/>
              <a:t>    Faraon byl uctíván jako  . . .  .</a:t>
            </a:r>
          </a:p>
          <a:p>
            <a:pPr>
              <a:buNone/>
            </a:pPr>
            <a:r>
              <a:rPr lang="cs-CZ" dirty="0" smtClean="0"/>
              <a:t>    Egyptská říše vznikla na řece  . . .  sjednocením . . . . . . . a . . . . . . . Egypta.</a:t>
            </a:r>
          </a:p>
          <a:p>
            <a:pPr>
              <a:buNone/>
            </a:pPr>
            <a:r>
              <a:rPr lang="cs-CZ" dirty="0" smtClean="0"/>
              <a:t>    Stát řídil faraon a . . . . .  .</a:t>
            </a:r>
          </a:p>
          <a:p>
            <a:pPr>
              <a:buNone/>
            </a:pPr>
            <a:r>
              <a:rPr lang="cs-CZ" dirty="0" smtClean="0"/>
              <a:t>    Egypťané psali na . . . . . . .  . </a:t>
            </a:r>
          </a:p>
          <a:p>
            <a:pPr>
              <a:buNone/>
            </a:pPr>
            <a:r>
              <a:rPr lang="cs-CZ" dirty="0" smtClean="0"/>
              <a:t>    Egyptské písmo - . . . . . . . . . . rozluštil Ch . . . .-</a:t>
            </a:r>
          </a:p>
          <a:p>
            <a:pPr>
              <a:buNone/>
            </a:pPr>
            <a:r>
              <a:rPr lang="cs-CZ" dirty="0" smtClean="0"/>
              <a:t>    . . . .   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/>
              <a:t>    Faraon byl uctíván jako </a:t>
            </a:r>
            <a:r>
              <a:rPr lang="cs-CZ" dirty="0" smtClean="0">
                <a:solidFill>
                  <a:srgbClr val="FF0000"/>
                </a:solidFill>
              </a:rPr>
              <a:t>bůh</a:t>
            </a:r>
            <a:r>
              <a:rPr lang="cs-CZ" dirty="0" smtClean="0"/>
              <a:t>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Egyptská říše vznikla na řece </a:t>
            </a:r>
            <a:r>
              <a:rPr lang="cs-CZ" dirty="0" smtClean="0">
                <a:solidFill>
                  <a:srgbClr val="FF0000"/>
                </a:solidFill>
              </a:rPr>
              <a:t>Nil</a:t>
            </a:r>
            <a:r>
              <a:rPr lang="cs-CZ" dirty="0" smtClean="0"/>
              <a:t> sjednocením </a:t>
            </a:r>
            <a:r>
              <a:rPr lang="cs-CZ" dirty="0" smtClean="0">
                <a:solidFill>
                  <a:srgbClr val="FF0000"/>
                </a:solidFill>
              </a:rPr>
              <a:t>Horního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Dolního </a:t>
            </a:r>
            <a:r>
              <a:rPr lang="cs-CZ" dirty="0" smtClean="0"/>
              <a:t>Egypta.</a:t>
            </a:r>
          </a:p>
          <a:p>
            <a:pPr>
              <a:buNone/>
            </a:pPr>
            <a:r>
              <a:rPr lang="cs-CZ" dirty="0" smtClean="0"/>
              <a:t>    Stát řídil faraon a</a:t>
            </a:r>
            <a:r>
              <a:rPr lang="cs-CZ" dirty="0" smtClean="0">
                <a:solidFill>
                  <a:srgbClr val="FF0000"/>
                </a:solidFill>
              </a:rPr>
              <a:t> kněží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   Egypťané psali na </a:t>
            </a:r>
            <a:r>
              <a:rPr lang="cs-CZ" dirty="0" smtClean="0">
                <a:solidFill>
                  <a:srgbClr val="FF0000"/>
                </a:solidFill>
              </a:rPr>
              <a:t>papyrus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Egyptské písmo -</a:t>
            </a:r>
            <a:r>
              <a:rPr lang="cs-CZ" dirty="0" smtClean="0">
                <a:solidFill>
                  <a:srgbClr val="FF0000"/>
                </a:solidFill>
              </a:rPr>
              <a:t> hieroglyfy </a:t>
            </a:r>
            <a:r>
              <a:rPr lang="cs-CZ" dirty="0" smtClean="0"/>
              <a:t>rozluštil  </a:t>
            </a:r>
            <a:r>
              <a:rPr lang="cs-CZ" dirty="0" err="1" smtClean="0">
                <a:solidFill>
                  <a:srgbClr val="FF0000"/>
                </a:solidFill>
              </a:rPr>
              <a:t>Champollion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3. Egypťané uctívali mnoho zvířat. Označ zvíře, které bylo v Egyptě uctívané.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koza, had, kráva, kočka, pes, krokodýl, býk, žralok, ovce, ledňáček, sokol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Řešení: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koza, </a:t>
            </a:r>
            <a:r>
              <a:rPr lang="cs-CZ" dirty="0" smtClean="0">
                <a:solidFill>
                  <a:srgbClr val="FF0000"/>
                </a:solidFill>
              </a:rPr>
              <a:t>had</a:t>
            </a:r>
            <a:r>
              <a:rPr lang="cs-CZ" dirty="0" smtClean="0"/>
              <a:t>, kráva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kočka</a:t>
            </a:r>
            <a:r>
              <a:rPr lang="cs-CZ" dirty="0" smtClean="0"/>
              <a:t>, pes, </a:t>
            </a:r>
            <a:r>
              <a:rPr lang="cs-CZ" dirty="0" smtClean="0">
                <a:solidFill>
                  <a:srgbClr val="FF0000"/>
                </a:solidFill>
              </a:rPr>
              <a:t>krokodýl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býk</a:t>
            </a:r>
            <a:r>
              <a:rPr lang="cs-CZ" dirty="0" smtClean="0"/>
              <a:t>, žralok, ovce, ledňáček, </a:t>
            </a:r>
            <a:r>
              <a:rPr lang="cs-CZ" dirty="0" smtClean="0">
                <a:solidFill>
                  <a:srgbClr val="FF0000"/>
                </a:solidFill>
              </a:rPr>
              <a:t>sokol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4. Označ správnou odpověď.</a:t>
            </a:r>
          </a:p>
          <a:p>
            <a:pPr>
              <a:buNone/>
            </a:pPr>
            <a:r>
              <a:rPr lang="cs-CZ" dirty="0" smtClean="0"/>
              <a:t>     1) Kdy dochází ke sjednocení Egypta?</a:t>
            </a:r>
          </a:p>
          <a:p>
            <a:pPr>
              <a:buNone/>
            </a:pPr>
            <a:r>
              <a:rPr lang="cs-CZ" dirty="0" smtClean="0"/>
              <a:t>          a) v první polovině 3. tisíciletí př.n.l.</a:t>
            </a:r>
          </a:p>
          <a:p>
            <a:pPr>
              <a:buNone/>
            </a:pPr>
            <a:r>
              <a:rPr lang="cs-CZ" dirty="0" smtClean="0"/>
              <a:t>          b) v první polovině 2. tisíciletí př.n.l.</a:t>
            </a:r>
          </a:p>
          <a:p>
            <a:pPr>
              <a:buNone/>
            </a:pPr>
            <a:r>
              <a:rPr lang="cs-CZ" dirty="0" smtClean="0"/>
              <a:t>          c) na počátku 2. tisíciletí př.n.l.</a:t>
            </a:r>
          </a:p>
          <a:p>
            <a:pPr>
              <a:buNone/>
            </a:pPr>
            <a:r>
              <a:rPr lang="cs-CZ" dirty="0" smtClean="0"/>
              <a:t>     2) Kdo byl zakladatelem egyptské říše?</a:t>
            </a:r>
          </a:p>
          <a:p>
            <a:pPr>
              <a:buNone/>
            </a:pPr>
            <a:r>
              <a:rPr lang="cs-CZ" dirty="0" smtClean="0"/>
              <a:t>          a) faraon Cheops</a:t>
            </a:r>
          </a:p>
          <a:p>
            <a:pPr>
              <a:buNone/>
            </a:pPr>
            <a:r>
              <a:rPr lang="cs-CZ" dirty="0" smtClean="0"/>
              <a:t>          b) faraon </a:t>
            </a:r>
            <a:r>
              <a:rPr lang="cs-CZ" dirty="0" err="1" smtClean="0"/>
              <a:t>Meni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c)  faraon Kleopatra</a:t>
            </a:r>
          </a:p>
          <a:p>
            <a:pPr>
              <a:buNone/>
            </a:pPr>
            <a:r>
              <a:rPr lang="cs-CZ" dirty="0" smtClean="0"/>
              <a:t>     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7400" dirty="0" smtClean="0"/>
              <a:t>       3) V roce 332 př.n.l. ovládl Egypt Alexandr  </a:t>
            </a:r>
          </a:p>
          <a:p>
            <a:pPr>
              <a:buNone/>
            </a:pPr>
            <a:r>
              <a:rPr lang="cs-CZ" sz="7400" dirty="0" smtClean="0"/>
              <a:t>            Makedonský. Po jeho smrti si říši rozdělili  </a:t>
            </a:r>
          </a:p>
          <a:p>
            <a:pPr>
              <a:buNone/>
            </a:pPr>
            <a:r>
              <a:rPr lang="cs-CZ" sz="7400" dirty="0" smtClean="0"/>
              <a:t>           jeho vojevůdci. Kdo se stal vládcem </a:t>
            </a:r>
          </a:p>
          <a:p>
            <a:pPr>
              <a:buNone/>
            </a:pPr>
            <a:r>
              <a:rPr lang="cs-CZ" sz="7400" dirty="0" smtClean="0"/>
              <a:t>           Egypta?    </a:t>
            </a:r>
          </a:p>
          <a:p>
            <a:pPr>
              <a:buNone/>
            </a:pPr>
            <a:r>
              <a:rPr lang="cs-CZ" sz="7400" dirty="0" smtClean="0"/>
              <a:t>           a) Sula</a:t>
            </a:r>
          </a:p>
          <a:p>
            <a:pPr>
              <a:buNone/>
            </a:pPr>
            <a:r>
              <a:rPr lang="cs-CZ" sz="7400" dirty="0" smtClean="0"/>
              <a:t>           b) Ptolemaios</a:t>
            </a:r>
          </a:p>
          <a:p>
            <a:pPr>
              <a:buNone/>
            </a:pPr>
            <a:r>
              <a:rPr lang="cs-CZ" sz="7400" dirty="0" smtClean="0"/>
              <a:t>           c) </a:t>
            </a:r>
            <a:r>
              <a:rPr lang="cs-CZ" sz="7400" dirty="0" err="1" smtClean="0"/>
              <a:t>Meni</a:t>
            </a:r>
            <a:endParaRPr lang="cs-CZ" sz="7400" dirty="0" smtClean="0"/>
          </a:p>
          <a:p>
            <a:pPr>
              <a:buNone/>
            </a:pPr>
            <a:r>
              <a:rPr lang="cs-CZ" sz="7400" dirty="0" smtClean="0"/>
              <a:t>       </a:t>
            </a:r>
          </a:p>
          <a:p>
            <a:pPr>
              <a:buNone/>
            </a:pPr>
            <a:r>
              <a:rPr lang="cs-CZ" dirty="0" smtClean="0"/>
              <a:t>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4) Který stát si roku 30 př.n.l. připojil Egypt jako </a:t>
            </a:r>
          </a:p>
          <a:p>
            <a:pPr>
              <a:buNone/>
            </a:pPr>
            <a:r>
              <a:rPr lang="cs-CZ" dirty="0" smtClean="0"/>
              <a:t>     svoji provincii?</a:t>
            </a:r>
          </a:p>
          <a:p>
            <a:pPr>
              <a:buNone/>
            </a:pPr>
            <a:r>
              <a:rPr lang="cs-CZ" dirty="0" smtClean="0"/>
              <a:t>     a) Řím</a:t>
            </a:r>
          </a:p>
          <a:p>
            <a:pPr>
              <a:buNone/>
            </a:pPr>
            <a:r>
              <a:rPr lang="cs-CZ" dirty="0" smtClean="0"/>
              <a:t>     b) Řecko</a:t>
            </a:r>
          </a:p>
          <a:p>
            <a:pPr>
              <a:buNone/>
            </a:pPr>
            <a:r>
              <a:rPr lang="cs-CZ" dirty="0" smtClean="0"/>
              <a:t>     c) Persie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/>
              <a:t>1) Kdy dochází ke sjednocení Egypta?</a:t>
            </a:r>
          </a:p>
          <a:p>
            <a:pPr>
              <a:buNone/>
            </a:pPr>
            <a:r>
              <a:rPr lang="cs-CZ" dirty="0" smtClean="0"/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a) v první polovině 3. tisíciletí př.n.l.</a:t>
            </a:r>
          </a:p>
          <a:p>
            <a:pPr>
              <a:buNone/>
            </a:pPr>
            <a:r>
              <a:rPr lang="cs-CZ" dirty="0" smtClean="0"/>
              <a:t>          b) v první polovině 2. tisíciletí př.n.l.</a:t>
            </a:r>
          </a:p>
          <a:p>
            <a:pPr>
              <a:buNone/>
            </a:pPr>
            <a:r>
              <a:rPr lang="cs-CZ" dirty="0" smtClean="0"/>
              <a:t>          c) na počátku 2. tisíciletí př.n.l.</a:t>
            </a:r>
          </a:p>
          <a:p>
            <a:pPr>
              <a:buNone/>
            </a:pPr>
            <a:r>
              <a:rPr lang="cs-CZ" dirty="0" smtClean="0"/>
              <a:t> 2) Kdo byl zakladatelem egyptské říše?</a:t>
            </a:r>
          </a:p>
          <a:p>
            <a:pPr>
              <a:buNone/>
            </a:pPr>
            <a:r>
              <a:rPr lang="cs-CZ" dirty="0" smtClean="0"/>
              <a:t>          a) faraon Cheops</a:t>
            </a:r>
          </a:p>
          <a:p>
            <a:pPr>
              <a:buNone/>
            </a:pPr>
            <a:r>
              <a:rPr lang="cs-CZ" dirty="0" smtClean="0"/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b) faraon </a:t>
            </a:r>
            <a:r>
              <a:rPr lang="cs-CZ" dirty="0" err="1" smtClean="0">
                <a:solidFill>
                  <a:srgbClr val="FF0000"/>
                </a:solidFill>
              </a:rPr>
              <a:t>Meni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         c)  faraon Kleopatra</a:t>
            </a:r>
          </a:p>
          <a:p>
            <a:pPr>
              <a:buNone/>
            </a:pPr>
            <a:r>
              <a:rPr lang="cs-CZ" dirty="0" smtClean="0"/>
              <a:t> 3) V roce 332 př.n.l. ovládl Egypt Alexandr  </a:t>
            </a:r>
          </a:p>
          <a:p>
            <a:pPr>
              <a:buNone/>
            </a:pPr>
            <a:r>
              <a:rPr lang="cs-CZ" dirty="0" smtClean="0"/>
              <a:t>            Makedonský. Po jeho smrti si říši rozdělili  </a:t>
            </a:r>
          </a:p>
          <a:p>
            <a:pPr>
              <a:buNone/>
            </a:pPr>
            <a:r>
              <a:rPr lang="cs-CZ" dirty="0" smtClean="0"/>
              <a:t>           jeho vojevůdci. Kdo se stal vládcem </a:t>
            </a:r>
          </a:p>
          <a:p>
            <a:pPr>
              <a:buNone/>
            </a:pPr>
            <a:r>
              <a:rPr lang="cs-CZ" dirty="0" smtClean="0"/>
              <a:t>           Egypta?    </a:t>
            </a:r>
          </a:p>
          <a:p>
            <a:pPr>
              <a:buNone/>
            </a:pPr>
            <a:r>
              <a:rPr lang="cs-CZ" dirty="0" smtClean="0"/>
              <a:t>           a) Sula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b) Ptolemaios</a:t>
            </a:r>
          </a:p>
          <a:p>
            <a:pPr>
              <a:buNone/>
            </a:pPr>
            <a:r>
              <a:rPr lang="cs-CZ" dirty="0" smtClean="0"/>
              <a:t>           c) </a:t>
            </a:r>
            <a:r>
              <a:rPr lang="cs-CZ" dirty="0" err="1" smtClean="0"/>
              <a:t>Meni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4) Který stát si roku 30 př.n.l. připojil Egypt jako </a:t>
            </a:r>
          </a:p>
          <a:p>
            <a:pPr>
              <a:buNone/>
            </a:pPr>
            <a:r>
              <a:rPr lang="cs-CZ" dirty="0" smtClean="0"/>
              <a:t>            svoji provincii?</a:t>
            </a:r>
          </a:p>
          <a:p>
            <a:pPr>
              <a:buNone/>
            </a:pPr>
            <a:r>
              <a:rPr lang="cs-CZ" dirty="0" smtClean="0"/>
              <a:t>            </a:t>
            </a:r>
            <a:r>
              <a:rPr lang="cs-CZ" dirty="0" smtClean="0">
                <a:solidFill>
                  <a:srgbClr val="FF0000"/>
                </a:solidFill>
              </a:rPr>
              <a:t>a) Řím</a:t>
            </a:r>
          </a:p>
          <a:p>
            <a:pPr>
              <a:buNone/>
            </a:pPr>
            <a:r>
              <a:rPr lang="cs-CZ" dirty="0" smtClean="0"/>
              <a:t>            b) Řecko</a:t>
            </a:r>
          </a:p>
          <a:p>
            <a:pPr>
              <a:buNone/>
            </a:pPr>
            <a:r>
              <a:rPr lang="cs-CZ" dirty="0" smtClean="0"/>
              <a:t>            c) Persie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formou kontrolních otázek a doplňovaček ověří znalost klíčových bodů dějin starověkého Egypta.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80</TotalTime>
  <Words>612</Words>
  <Application>Microsoft Office PowerPoint</Application>
  <PresentationFormat>Předvádění na obrazovce (4:3)</PresentationFormat>
  <Paragraphs>99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Egypt-opakování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23</cp:revision>
  <dcterms:created xsi:type="dcterms:W3CDTF">2011-11-08T12:19:53Z</dcterms:created>
  <dcterms:modified xsi:type="dcterms:W3CDTF">2012-03-05T23:25:54Z</dcterms:modified>
</cp:coreProperties>
</file>