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781DC-3D88-4D80-B4BC-C15A18673EFE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0E858-D788-4752-8CCD-0187BA4165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764705"/>
            <a:ext cx="8712968" cy="283574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Rod mužský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 rodmuzsky_10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437112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24744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VZORY PODSTATNÝCH JMEN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2564904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ROD MUŽSKÝ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14908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řekni si jeden… - a ukaž si zájmenem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941168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Určení vzoru 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podstatné jméno si řekni v 1. a 2. pádě,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podle zakončení poznáš, k jakému vzoru patří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476672"/>
            <a:ext cx="3456384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VZORY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79512" y="2420888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pán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267744" y="4653136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předseda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411760" y="2420888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hrad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6876256" y="2420888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stroj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44008" y="4653136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soudce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644008" y="2420888"/>
            <a:ext cx="2016224" cy="122413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muž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99592" y="1556792"/>
          <a:ext cx="7272809" cy="39591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81412"/>
                <a:gridCol w="2382274"/>
                <a:gridCol w="2909123"/>
              </a:tblGrid>
              <a:tr h="5133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pánovi,pánu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pána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pane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pánovi, pánu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pánech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44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pánem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pány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332656"/>
            <a:ext cx="820891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Pán – vzor bez koncovky, 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949280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Petr, syn, pes, voják, pytlák, loupežník, čáp, medvěd, kluk, komár, slon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2089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</a:t>
            </a:r>
            <a:r>
              <a:rPr lang="cs-CZ" sz="3600" b="1" i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sz="3600" b="1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Vojác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seděli v řadách.Na výstavě jsem byl s kamarád__ 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líně rozvalovali.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Slonov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přinesli žrádlo.V kleci jsem viděl ještěr__.Vyprávění 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pejskov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nám líbilo.Na komínech hnízdí čáp__.Potkal jsem malého kluk__.Dědeček donesl vnuk__ autíčko.Dal jsem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Mirk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nové pero.S Petr__  jsme jeli na výlet.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92088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Hrad – vzor bez koncovky, neživotný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397000"/>
          <a:ext cx="6984776" cy="412023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02938"/>
                <a:gridCol w="2430923"/>
                <a:gridCol w="2650915"/>
              </a:tblGrid>
              <a:tr h="5417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+mn-lt"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hradu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hradu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hrad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hrade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hradu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hradech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112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hradem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hrady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594928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prak, hák, mrak, stůl, vůz, drahokam, řetěz, kostel, dopis, list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1369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</a:t>
            </a:r>
            <a:r>
              <a:rPr lang="cs-CZ" sz="3600" b="1" i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600" b="1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Voz__ jely po cestě. Lodník vyhodil velké hák__. Stol __ se prohýbaly pod hromadou jídla.Drahé kov__ si zachovávají svůj lesk.Na stavbu byly použity různé materiál__.Vrata chránily kovové řetěz__.Začali kácet staré dub__.Mrak__</a:t>
            </a: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se valily.Dívám se na drahokam__.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27280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Muž – vzor bez koncovky, 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412776"/>
          <a:ext cx="7056784" cy="426424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22557"/>
                <a:gridCol w="2455983"/>
                <a:gridCol w="2678244"/>
              </a:tblGrid>
              <a:tr h="56065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mužích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290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mužem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muži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594928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čitel, prodavač, obyvatel, cizinec, cestovatel, přítel, lékař, malíř, majitel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1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i/y</a:t>
            </a:r>
          </a:p>
          <a:p>
            <a:pPr algn="just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Cizinc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rozhlíželi po náměstí.Kuchař__ vařili výborné pokrmy. Učitel__ se nelíbila má práce. O tomto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světc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jsem se učil ve škole.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Králov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poslové dorazili.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Lovc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uhnali jelena.Poskytl příbytek cestovatel__.</a:t>
            </a: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Vybíral jsem zboží s prodavač__.Dozvěděli jsme se o novém obyvatel__.</a:t>
            </a: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0648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Stroj – vzor bez koncovky, neživotný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268760"/>
          <a:ext cx="7056784" cy="393814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22557"/>
                <a:gridCol w="2455983"/>
                <a:gridCol w="2678244"/>
              </a:tblGrid>
              <a:tr h="4880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stroji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stroj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stroji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stroji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strojích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547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strojem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stroji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5589240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ytel, hrnec, květináč, válec, počítač, talíř, nůž, míč, kráječ, ovladač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28092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</a:t>
            </a:r>
            <a:r>
              <a:rPr lang="cs-CZ" sz="3600" b="1" i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hrnc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vznikla prasklina.Vyprávěl nám o svém vytouženém cíl__.Dálkovému ovladač__ chybí kryt.Vezou náklad s malými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pytl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__.Stroj_ chybí energie. V cíl__ jsem byl druhý.Při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kašl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používej jitrocel.V 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dešt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jsme běhali bosí.Ovce si pochutnaly na jetel__.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136904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Předseda – vzor s koncovkou, 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268760"/>
          <a:ext cx="6912768" cy="4010503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985207"/>
                <a:gridCol w="2803208"/>
                <a:gridCol w="3124353"/>
              </a:tblGrid>
              <a:tr h="5646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606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předseda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předsedové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457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09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předsedovi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606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předsedu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374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předsedo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předsedové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606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předsedovi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předsedech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6064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předsedou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předsedy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661248"/>
            <a:ext cx="8424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fotbalista, Ota, hokejista, popleta, tenista, Ondra   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</a:t>
            </a:r>
            <a:r>
              <a:rPr lang="cs-CZ" sz="3600" b="1" i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Tenistov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zlomila raketa.S poplet__ se nebavím.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Fotbalistov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tleskala celá tribuna.Viděl jsem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hokejist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při zápase. Bez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předsed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představenstvo nezasedne.</a:t>
            </a:r>
          </a:p>
          <a:p>
            <a:pPr algn="just" eaLnBrk="0" hangingPunct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Donesl jsem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úkol.Honza s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Ondr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čekali na autobus.</a:t>
            </a:r>
          </a:p>
          <a:p>
            <a:endParaRPr lang="cs-CZ" sz="36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28092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Soudce – vzor s koncovkou, životný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412776"/>
          <a:ext cx="6984776" cy="3987891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495952"/>
                <a:gridCol w="2837909"/>
                <a:gridCol w="2650915"/>
              </a:tblGrid>
              <a:tr h="532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PÁD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jednotné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množné číslo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08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32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2.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soudců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50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3.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soudcům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08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soudce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soudce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732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5.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soudce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08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soudci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soudcích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  <a:tr h="4808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7.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soudcem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soudci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5548" marR="65548" marT="32774" marB="32774"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877272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právce, ochránce, průvodce, důchodce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eaLnBrk="0" hangingPunct="0"/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Doplň i/</a:t>
            </a:r>
            <a:r>
              <a:rPr lang="cs-CZ" sz="3600" b="1" i="1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 eaLnBrk="0" hangingPunct="0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 eaLnBrk="0" hangingPunct="0"/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Důchodc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stáli frontu na poště. S 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průvodc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nám výlet líbil. 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soudc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jsem se dozvěděl zajímavou informaci.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Zrádc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se zbaběle schovali do úkrytu.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Tatíne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se stal mým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ochránc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__.Informovali jsme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správc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 o rozbitém okně.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540</Words>
  <Application>Microsoft Office PowerPoint</Application>
  <PresentationFormat>Předvádění na obrazovce (4:3)</PresentationFormat>
  <Paragraphs>192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JAZYK A JAZYKOVÁ KOMUNIKACE Rod mužský  Radka Smetanová  VY_32_INOVACE_ rodmuzsky_10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41</cp:revision>
  <dcterms:created xsi:type="dcterms:W3CDTF">2011-04-15T17:05:39Z</dcterms:created>
  <dcterms:modified xsi:type="dcterms:W3CDTF">2011-09-08T17:46:30Z</dcterms:modified>
</cp:coreProperties>
</file>