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E967B-F73B-4D79-9670-9B48CE85C32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DE529E-6F36-438F-9142-5CD8EC8C2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20668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700" b="1" dirty="0" smtClean="0">
                <a:latin typeface="Times New Roman" pitchFamily="18" charset="0"/>
                <a:cs typeface="Times New Roman" pitchFamily="18" charset="0"/>
              </a:rPr>
              <a:t>Rod střední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VY__32_INOVACE_rodstredni_12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437112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787208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VZORY PODSTATNÝCH JMEN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132856"/>
            <a:ext cx="61206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ROD STŘEDNÍ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86104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řekni si jedno... a ukaž si zájmenem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653136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Určení vzoru: 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podstatné jméno si řekni v 1. a 2. pádě,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podle zakončení poznáš, k jakému vzoru patří</a:t>
            </a:r>
          </a:p>
          <a:p>
            <a:pPr algn="just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620688"/>
            <a:ext cx="3816424" cy="114300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VZORY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467544" y="2492896"/>
            <a:ext cx="2304256" cy="136815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město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619672" y="4581128"/>
            <a:ext cx="2232248" cy="136815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moře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4499992" y="4653136"/>
            <a:ext cx="2232248" cy="136815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kuře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24128" y="2564904"/>
            <a:ext cx="2448272" cy="136815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stavení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5832648" cy="79208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Město – vzor s koncovkou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1" y="1397000"/>
          <a:ext cx="7920881" cy="419224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157973"/>
                <a:gridCol w="2756716"/>
                <a:gridCol w="3006192"/>
              </a:tblGrid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městu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město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město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městě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městech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40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městem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městy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5949280"/>
            <a:ext cx="8748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řídlo, veslo, kladivo, letadlo, kolo, slovo, kružidlo, kyvadlo, sedadlo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eaLnBrk="0" hangingPunct="0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i/y</a:t>
            </a:r>
          </a:p>
          <a:p>
            <a:pPr algn="just" eaLnBrk="0" hangingPunct="0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Koně byli osedláni ozdobnými sedl__. Vypravujte pohádku svými slov__. Auta jedou za jízdními kol__. Vosy nás ohrožují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žihadl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Prohlíželi jsme si knihu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 lidovými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říkadl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Obrázky jsou uloženy pod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skl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Čáp zamával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křídl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98976" cy="70609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Moře – vzor s koncovkou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1397000"/>
          <a:ext cx="7920880" cy="393814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157972"/>
                <a:gridCol w="2756716"/>
                <a:gridCol w="3006192"/>
              </a:tblGrid>
              <a:tr h="4565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moří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mořím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mořích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0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mořem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moři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5661248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ole, Labe, nebe, lože, slunce, parkoviště, ovoce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eaLnBrk="0" hangingPunct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Doplň i/y</a:t>
            </a:r>
          </a:p>
          <a:p>
            <a:pPr algn="just" eaLnBrk="0" hangingPunct="0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 neb__  pluly obláčky. Pracoval na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Ve škole jsme si povídali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ovoc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Cvičí pozdrav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Slunc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Cvičení dělá dobře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srdc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Na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__ch se sklízí obilí. Tatínek zaparkoval auto na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parkovišt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31024" cy="70609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Kuře – vzor s koncovkou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556792"/>
          <a:ext cx="7128792" cy="398413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526797"/>
                <a:gridCol w="2896422"/>
                <a:gridCol w="2705573"/>
              </a:tblGrid>
              <a:tr h="4123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kuřete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kuřeti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kuře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kuře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kuřeti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kuřatech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98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kuřetem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kuřaty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587727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nouče, kůzle, hříbě, štěně, house, mládě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eaLnBrk="0" hangingPunct="0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Doplň i/y</a:t>
            </a:r>
          </a:p>
          <a:p>
            <a:pPr algn="just" eaLnBrk="0" hangingPunct="0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Kuřat__ běhala po dvoře. Text písně je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poupět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Kotět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klubíčko vlny velmi líbilo. S telat__ se na louce pásli voli a krávy.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79096" cy="70609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Stavení – vzor s koncovkou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412776"/>
          <a:ext cx="7560840" cy="393814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563916"/>
                <a:gridCol w="2869094"/>
                <a:gridCol w="3127830"/>
              </a:tblGrid>
              <a:tr h="48491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stavení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576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stavením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staveními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5805264"/>
            <a:ext cx="8892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odnebí, přísloví, pondělí, království, okolí, cukroví, dříví, obydlí, uhlí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eaLnBrk="0" hangingPunct="0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i/y</a:t>
            </a:r>
          </a:p>
          <a:p>
            <a:pPr algn="just" eaLnBrk="0" hangingPunct="0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nového roku si lidé přejí hodně zdrav__. Babičce dovezli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uhl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Počas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 v horách se rychle mění. Ptactvo sídlí v rákos__. Severní země mají chladné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podneb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 Sbírali jsme v lese dřív__.                             Nejkrásnějším ročním  obdob__m je jaro.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367</Words>
  <Application>Microsoft Office PowerPoint</Application>
  <PresentationFormat>Předvádění na obrazovce (4:3)</PresentationFormat>
  <Paragraphs>128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JAZYK A JAZYKOVÁ KOMUNIKACE Rod střední Radka Smetanová  VY__32_INOVACE_rodstredni_12 </vt:lpstr>
      <vt:lpstr>VZORY PODSTATNÝCH JMEN</vt:lpstr>
      <vt:lpstr>VZORY</vt:lpstr>
      <vt:lpstr>Město – vzor s koncovkou</vt:lpstr>
      <vt:lpstr>Snímek 5</vt:lpstr>
      <vt:lpstr>Moře – vzor s koncovkou</vt:lpstr>
      <vt:lpstr>Snímek 7</vt:lpstr>
      <vt:lpstr>Kuře – vzor s koncovkou</vt:lpstr>
      <vt:lpstr>Snímek 9</vt:lpstr>
      <vt:lpstr>Stavení – vzor s koncovkou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Rod střední Radka Smetanová  VY__32_INOVACE_rodstredni_</dc:title>
  <dc:creator>pc</dc:creator>
  <cp:lastModifiedBy>Dum</cp:lastModifiedBy>
  <cp:revision>12</cp:revision>
  <dcterms:created xsi:type="dcterms:W3CDTF">2011-04-27T18:37:31Z</dcterms:created>
  <dcterms:modified xsi:type="dcterms:W3CDTF">2012-06-15T10:05:05Z</dcterms:modified>
</cp:coreProperties>
</file>