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D220-FECC-41E2-B540-0FFBAD19A829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83EA0-772F-4516-8B6E-9D4CE185D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700809"/>
            <a:ext cx="7990656" cy="1899642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JAZYK A JAZYKOVÁ KOMUNIKACE</a:t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5300" b="1" dirty="0" smtClean="0">
                <a:latin typeface="Times New Roman" pitchFamily="18" charset="0"/>
                <a:cs typeface="Times New Roman" pitchFamily="18" charset="0"/>
              </a:rPr>
              <a:t>Slova podřazená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VY_32_INOVACE_slovapodrazena_14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3" y="4797152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836712"/>
            <a:ext cx="763284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n>
                  <a:solidFill>
                    <a:schemeClr val="accent6"/>
                  </a:solidFill>
                </a:ln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</a:p>
          <a:p>
            <a:r>
              <a:rPr lang="cs-CZ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8800" b="1" dirty="0" smtClean="0">
                <a:ln w="31550" cmpd="sng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PODŘAZENÁ</a:t>
            </a:r>
            <a:endParaRPr lang="cs-CZ" sz="8800" b="1" dirty="0">
              <a:ln w="31550" cmpd="sng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kmý pruh 3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67744" y="764704"/>
            <a:ext cx="46085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 HRAČKY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771800" y="393305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187624" y="515719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788024" y="508518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788024" y="263691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kmý pruh 5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764704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DOPRAVNÍ</a:t>
            </a:r>
          </a:p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         PROSTŘEDKY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771800" y="3861048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716016" y="249289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1187624" y="5229200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5148064" y="515719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kmý pruh 2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51720" y="620688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OBLEČENÍ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644008" y="263691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771800" y="407707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259632" y="5229200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148064" y="537321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kmý pruh 2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07704" y="476672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ŠKOLNÍ</a:t>
            </a:r>
          </a:p>
          <a:p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              POTŘEBY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932040" y="537321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331640" y="5229200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275856" y="393305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220072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kmý pruh 2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764704"/>
            <a:ext cx="5112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  </a:t>
            </a: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POVOLÁNÍ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788024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275856" y="3861048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259632" y="5229200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148064" y="5301208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060848"/>
            <a:ext cx="7704856" cy="446449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115616" y="256490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771800" y="3933056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187624" y="515719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4788024" y="5085184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4788024" y="2636912"/>
            <a:ext cx="2808312" cy="7920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kmý pruh 8"/>
          <p:cNvSpPr/>
          <p:nvPr/>
        </p:nvSpPr>
        <p:spPr>
          <a:xfrm rot="2556942">
            <a:off x="1508000" y="-791319"/>
            <a:ext cx="6200007" cy="5704336"/>
          </a:xfrm>
          <a:prstGeom prst="diagStripe">
            <a:avLst>
              <a:gd name="adj" fmla="val 57510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548680"/>
            <a:ext cx="4464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 BARVY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21</Words>
  <Application>Microsoft Office PowerPoint</Application>
  <PresentationFormat>Předvádění na obrazovce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JAZYK A JAZYKOVÁ KOMUNIKACE Slova podřazená Radka Smetanová  VY_32_INOVACE_slovapodrazena_14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Slova podřazená Radka Smetanová  VY_32_INOVACE_slovapodrazena_</dc:title>
  <dc:creator>pc</dc:creator>
  <cp:lastModifiedBy>Tabule</cp:lastModifiedBy>
  <cp:revision>8</cp:revision>
  <dcterms:created xsi:type="dcterms:W3CDTF">2011-05-06T17:45:23Z</dcterms:created>
  <dcterms:modified xsi:type="dcterms:W3CDTF">2011-09-08T17:49:13Z</dcterms:modified>
</cp:coreProperties>
</file>