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B13FB-9CFA-43D6-BB34-9B97D9E0302F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96826-EFCB-407C-9091-965DD74F3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B13FB-9CFA-43D6-BB34-9B97D9E0302F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96826-EFCB-407C-9091-965DD74F3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B13FB-9CFA-43D6-BB34-9B97D9E0302F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96826-EFCB-407C-9091-965DD74F3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B13FB-9CFA-43D6-BB34-9B97D9E0302F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96826-EFCB-407C-9091-965DD74F3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B13FB-9CFA-43D6-BB34-9B97D9E0302F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96826-EFCB-407C-9091-965DD74F3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B13FB-9CFA-43D6-BB34-9B97D9E0302F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96826-EFCB-407C-9091-965DD74F3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B13FB-9CFA-43D6-BB34-9B97D9E0302F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96826-EFCB-407C-9091-965DD74F3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B13FB-9CFA-43D6-BB34-9B97D9E0302F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96826-EFCB-407C-9091-965DD74F3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B13FB-9CFA-43D6-BB34-9B97D9E0302F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96826-EFCB-407C-9091-965DD74F3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B13FB-9CFA-43D6-BB34-9B97D9E0302F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96826-EFCB-407C-9091-965DD74F3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B13FB-9CFA-43D6-BB34-9B97D9E0302F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96826-EFCB-407C-9091-965DD74F3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0B13FB-9CFA-43D6-BB34-9B97D9E0302F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F96826-EFCB-407C-9091-965DD74F3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heel spokes="2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08721"/>
            <a:ext cx="7774632" cy="269173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JAZYK A JAZYKOVÁ KOMUNIKACE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Tvrdé souhlásky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VY_32_INOVACE_tvrdesouhlasky_13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 descr="F:\1-Radka\LOGO NA ŠABLONY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4149080"/>
            <a:ext cx="7488832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764704"/>
            <a:ext cx="61926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TVRDÉ SOUHLÁSKY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3568" y="1988840"/>
            <a:ext cx="1728192" cy="108012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/>
              <a:t>h</a:t>
            </a:r>
            <a:r>
              <a:rPr lang="cs-CZ" sz="5400" dirty="0" err="1" smtClean="0"/>
              <a:t>y</a:t>
            </a:r>
            <a:r>
              <a:rPr lang="cs-CZ" sz="5400" dirty="0" smtClean="0"/>
              <a:t> </a:t>
            </a:r>
            <a:endParaRPr lang="cs-CZ" sz="5400" dirty="0"/>
          </a:p>
        </p:txBody>
      </p:sp>
      <p:sp>
        <p:nvSpPr>
          <p:cNvPr id="4" name="Obdélník 3"/>
          <p:cNvSpPr/>
          <p:nvPr/>
        </p:nvSpPr>
        <p:spPr>
          <a:xfrm>
            <a:off x="323528" y="3645024"/>
            <a:ext cx="1728192" cy="1080120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/>
              <a:t>ry</a:t>
            </a:r>
            <a:endParaRPr lang="cs-CZ" sz="5400" dirty="0"/>
          </a:p>
        </p:txBody>
      </p:sp>
      <p:sp>
        <p:nvSpPr>
          <p:cNvPr id="5" name="Obdélník 4"/>
          <p:cNvSpPr/>
          <p:nvPr/>
        </p:nvSpPr>
        <p:spPr>
          <a:xfrm>
            <a:off x="2555776" y="3645024"/>
            <a:ext cx="1728192" cy="10801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/>
              <a:t>dy</a:t>
            </a:r>
            <a:endParaRPr lang="cs-CZ" sz="5400" dirty="0"/>
          </a:p>
        </p:txBody>
      </p:sp>
      <p:sp>
        <p:nvSpPr>
          <p:cNvPr id="6" name="Obdélník 5"/>
          <p:cNvSpPr/>
          <p:nvPr/>
        </p:nvSpPr>
        <p:spPr>
          <a:xfrm>
            <a:off x="3635896" y="1988840"/>
            <a:ext cx="1728192" cy="108012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/>
              <a:t>chy</a:t>
            </a:r>
            <a:endParaRPr lang="cs-CZ" sz="5400" dirty="0"/>
          </a:p>
        </p:txBody>
      </p:sp>
      <p:sp>
        <p:nvSpPr>
          <p:cNvPr id="7" name="Obdélník 6"/>
          <p:cNvSpPr/>
          <p:nvPr/>
        </p:nvSpPr>
        <p:spPr>
          <a:xfrm>
            <a:off x="4860032" y="3645024"/>
            <a:ext cx="1728192" cy="108012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ty</a:t>
            </a:r>
            <a:endParaRPr lang="cs-CZ" sz="5400" dirty="0"/>
          </a:p>
        </p:txBody>
      </p:sp>
      <p:sp>
        <p:nvSpPr>
          <p:cNvPr id="8" name="Obdélník 7"/>
          <p:cNvSpPr/>
          <p:nvPr/>
        </p:nvSpPr>
        <p:spPr>
          <a:xfrm>
            <a:off x="7092280" y="3645024"/>
            <a:ext cx="1728192" cy="108012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/>
              <a:t>ny</a:t>
            </a:r>
            <a:endParaRPr lang="cs-CZ" sz="5400" dirty="0"/>
          </a:p>
        </p:txBody>
      </p:sp>
      <p:sp>
        <p:nvSpPr>
          <p:cNvPr id="9" name="Obdélník 8"/>
          <p:cNvSpPr/>
          <p:nvPr/>
        </p:nvSpPr>
        <p:spPr>
          <a:xfrm>
            <a:off x="6660232" y="1988840"/>
            <a:ext cx="1728192" cy="108012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/>
              <a:t>ky</a:t>
            </a:r>
            <a:endParaRPr lang="cs-CZ" sz="5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31640" y="5229200"/>
            <a:ext cx="69127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Napiš vždycky tvrdé </a:t>
            </a:r>
            <a:r>
              <a:rPr lang="cs-CZ" sz="4800" dirty="0" smtClean="0">
                <a:solidFill>
                  <a:srgbClr val="FF0000"/>
                </a:solidFill>
              </a:rPr>
              <a:t>y</a:t>
            </a:r>
            <a:r>
              <a:rPr lang="cs-CZ" sz="4800" dirty="0" smtClean="0"/>
              <a:t> !</a:t>
            </a:r>
            <a:endParaRPr lang="cs-CZ" sz="4800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1268760"/>
            <a:ext cx="1728192" cy="108012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/>
              <a:t>h</a:t>
            </a:r>
            <a:r>
              <a:rPr lang="cs-CZ" sz="5400" dirty="0" err="1"/>
              <a:t>ý</a:t>
            </a:r>
            <a:r>
              <a:rPr lang="cs-CZ" sz="5400" dirty="0" smtClean="0"/>
              <a:t> </a:t>
            </a:r>
            <a:endParaRPr lang="cs-CZ" sz="5400" dirty="0"/>
          </a:p>
        </p:txBody>
      </p:sp>
      <p:sp>
        <p:nvSpPr>
          <p:cNvPr id="3" name="Obdélník 2"/>
          <p:cNvSpPr/>
          <p:nvPr/>
        </p:nvSpPr>
        <p:spPr>
          <a:xfrm>
            <a:off x="2483768" y="3212976"/>
            <a:ext cx="1728192" cy="10801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/>
              <a:t>dý</a:t>
            </a:r>
            <a:endParaRPr lang="cs-CZ" sz="5400" dirty="0"/>
          </a:p>
        </p:txBody>
      </p:sp>
      <p:sp>
        <p:nvSpPr>
          <p:cNvPr id="4" name="Obdélník 3"/>
          <p:cNvSpPr/>
          <p:nvPr/>
        </p:nvSpPr>
        <p:spPr>
          <a:xfrm>
            <a:off x="3851920" y="1268760"/>
            <a:ext cx="1728192" cy="108012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/>
              <a:t>chý</a:t>
            </a:r>
            <a:endParaRPr lang="cs-CZ" sz="5400" dirty="0"/>
          </a:p>
        </p:txBody>
      </p:sp>
      <p:sp>
        <p:nvSpPr>
          <p:cNvPr id="5" name="Obdélník 4"/>
          <p:cNvSpPr/>
          <p:nvPr/>
        </p:nvSpPr>
        <p:spPr>
          <a:xfrm>
            <a:off x="4716016" y="3212976"/>
            <a:ext cx="1728192" cy="108012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/>
              <a:t>tý</a:t>
            </a:r>
            <a:endParaRPr lang="cs-CZ" sz="5400" dirty="0"/>
          </a:p>
        </p:txBody>
      </p:sp>
      <p:sp>
        <p:nvSpPr>
          <p:cNvPr id="6" name="Obdélník 5"/>
          <p:cNvSpPr/>
          <p:nvPr/>
        </p:nvSpPr>
        <p:spPr>
          <a:xfrm>
            <a:off x="7092280" y="3212976"/>
            <a:ext cx="1728192" cy="108012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/>
              <a:t>ný</a:t>
            </a:r>
            <a:endParaRPr lang="cs-CZ" sz="5400" dirty="0"/>
          </a:p>
        </p:txBody>
      </p:sp>
      <p:sp>
        <p:nvSpPr>
          <p:cNvPr id="7" name="Obdélník 6"/>
          <p:cNvSpPr/>
          <p:nvPr/>
        </p:nvSpPr>
        <p:spPr>
          <a:xfrm>
            <a:off x="6660232" y="1268760"/>
            <a:ext cx="1728192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/>
              <a:t>ký</a:t>
            </a:r>
            <a:endParaRPr lang="cs-CZ" sz="5400" dirty="0"/>
          </a:p>
        </p:txBody>
      </p:sp>
      <p:sp>
        <p:nvSpPr>
          <p:cNvPr id="8" name="Obdélník 7"/>
          <p:cNvSpPr/>
          <p:nvPr/>
        </p:nvSpPr>
        <p:spPr>
          <a:xfrm>
            <a:off x="251520" y="3212976"/>
            <a:ext cx="1728192" cy="1080120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/>
              <a:t>rý</a:t>
            </a:r>
            <a:endParaRPr lang="cs-CZ" sz="5400" dirty="0"/>
          </a:p>
        </p:txBody>
      </p:sp>
      <p:sp>
        <p:nvSpPr>
          <p:cNvPr id="9" name="Obdélník 8"/>
          <p:cNvSpPr/>
          <p:nvPr/>
        </p:nvSpPr>
        <p:spPr>
          <a:xfrm>
            <a:off x="1475656" y="5373216"/>
            <a:ext cx="630019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/>
              <a:t>Napiš vždycky tvrdé </a:t>
            </a:r>
            <a:r>
              <a:rPr lang="cs-CZ" sz="4800" dirty="0" smtClean="0">
                <a:solidFill>
                  <a:srgbClr val="FF0000"/>
                </a:solidFill>
              </a:rPr>
              <a:t>ý</a:t>
            </a:r>
            <a:r>
              <a:rPr lang="cs-CZ" sz="4800" dirty="0" smtClean="0"/>
              <a:t> !</a:t>
            </a:r>
            <a:endParaRPr lang="cs-CZ" sz="4800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628800"/>
            <a:ext cx="1828800" cy="1828801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843808" y="2204864"/>
            <a:ext cx="16561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váhy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2492896"/>
            <a:ext cx="1828800" cy="182880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148064" y="3284984"/>
            <a:ext cx="17281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nohy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4365104"/>
            <a:ext cx="1828800" cy="182880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491880" y="5085184"/>
            <a:ext cx="22322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Hynek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43808" y="332656"/>
            <a:ext cx="3816424" cy="1323439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  </a:t>
            </a:r>
            <a:r>
              <a:rPr lang="cs-CZ" sz="8000" dirty="0" err="1" smtClean="0"/>
              <a:t>hy</a:t>
            </a:r>
            <a:r>
              <a:rPr lang="cs-CZ" sz="8000" dirty="0" smtClean="0"/>
              <a:t> - </a:t>
            </a:r>
            <a:r>
              <a:rPr lang="cs-CZ" sz="8000" dirty="0" err="1" smtClean="0"/>
              <a:t>hý</a:t>
            </a:r>
            <a:endParaRPr lang="cs-CZ" sz="8000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t="18421" b="18421"/>
          <a:stretch>
            <a:fillRect/>
          </a:stretch>
        </p:blipFill>
        <p:spPr bwMode="auto">
          <a:xfrm>
            <a:off x="467544" y="2636912"/>
            <a:ext cx="3078342" cy="194421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563888" y="3068960"/>
            <a:ext cx="22322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ořechy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88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l="16667" r="16667"/>
          <a:stretch>
            <a:fillRect/>
          </a:stretch>
        </p:blipFill>
        <p:spPr bwMode="auto">
          <a:xfrm>
            <a:off x="6588224" y="3212976"/>
            <a:ext cx="2160240" cy="324036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211960" y="4869160"/>
            <a:ext cx="20882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chýše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55776" y="620688"/>
            <a:ext cx="4104456" cy="1323439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 </a:t>
            </a:r>
            <a:r>
              <a:rPr lang="cs-CZ" sz="8000" dirty="0" err="1" smtClean="0"/>
              <a:t>chy</a:t>
            </a:r>
            <a:r>
              <a:rPr lang="cs-CZ" sz="8000" dirty="0" smtClean="0"/>
              <a:t> - </a:t>
            </a:r>
            <a:r>
              <a:rPr lang="cs-CZ" sz="8000" dirty="0" err="1" smtClean="0"/>
              <a:t>chý</a:t>
            </a:r>
            <a:endParaRPr lang="cs-CZ" sz="8000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5750" r="17314"/>
          <a:stretch>
            <a:fillRect/>
          </a:stretch>
        </p:blipFill>
        <p:spPr bwMode="auto">
          <a:xfrm>
            <a:off x="611560" y="1484784"/>
            <a:ext cx="1440160" cy="2151531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339752" y="2132856"/>
            <a:ext cx="2160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raky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36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2708920"/>
            <a:ext cx="1828800" cy="182880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355976" y="3573016"/>
            <a:ext cx="20882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kočky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38" name="Picture 6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4221088"/>
            <a:ext cx="1828800" cy="182880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347864" y="5085184"/>
            <a:ext cx="22322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hračky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47864" y="476672"/>
            <a:ext cx="3888432" cy="132343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  </a:t>
            </a:r>
            <a:r>
              <a:rPr lang="cs-CZ" sz="8000" dirty="0" err="1" smtClean="0"/>
              <a:t>ky</a:t>
            </a:r>
            <a:r>
              <a:rPr lang="cs-CZ" sz="8000" dirty="0" smtClean="0"/>
              <a:t> - </a:t>
            </a:r>
            <a:r>
              <a:rPr lang="cs-CZ" sz="8000" dirty="0" err="1" smtClean="0"/>
              <a:t>ký</a:t>
            </a:r>
            <a:endParaRPr lang="cs-CZ" sz="8000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Astrologické znamení Ryby"/>
          <p:cNvPicPr>
            <a:picLocks noChangeAspect="1" noChangeArrowheads="1"/>
          </p:cNvPicPr>
          <p:nvPr/>
        </p:nvPicPr>
        <p:blipFill>
          <a:blip r:embed="rId3" cstate="print"/>
          <a:srcRect l="11812" t="3937" r="13376"/>
          <a:stretch>
            <a:fillRect/>
          </a:stretch>
        </p:blipFill>
        <p:spPr bwMode="auto">
          <a:xfrm>
            <a:off x="683568" y="1556792"/>
            <a:ext cx="1728192" cy="2219107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627784" y="1916832"/>
            <a:ext cx="16561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ryby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460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t="17143" b="17143"/>
          <a:stretch>
            <a:fillRect/>
          </a:stretch>
        </p:blipFill>
        <p:spPr bwMode="auto">
          <a:xfrm>
            <a:off x="6300191" y="2996952"/>
            <a:ext cx="2629857" cy="172819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572000" y="3356992"/>
            <a:ext cx="15121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hory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462" name="Picture 6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31640" y="4293096"/>
            <a:ext cx="1828800" cy="182880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347864" y="4869160"/>
            <a:ext cx="1800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sýry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87824" y="260648"/>
            <a:ext cx="3672408" cy="1323439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   </a:t>
            </a:r>
            <a:r>
              <a:rPr lang="cs-CZ" sz="8000" dirty="0" err="1" smtClean="0"/>
              <a:t>ry</a:t>
            </a:r>
            <a:r>
              <a:rPr lang="cs-CZ" sz="8000" dirty="0" smtClean="0"/>
              <a:t>- </a:t>
            </a:r>
            <a:r>
              <a:rPr lang="cs-CZ" sz="8000" dirty="0" err="1" smtClean="0"/>
              <a:t>rý</a:t>
            </a:r>
            <a:endParaRPr lang="cs-CZ" sz="8000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Čerstvé jahody v cedníku"/>
          <p:cNvPicPr>
            <a:picLocks noChangeAspect="1" noChangeArrowheads="1"/>
          </p:cNvPicPr>
          <p:nvPr/>
        </p:nvPicPr>
        <p:blipFill>
          <a:blip r:embed="rId3" cstate="print"/>
          <a:srcRect t="18518" b="18519"/>
          <a:stretch>
            <a:fillRect/>
          </a:stretch>
        </p:blipFill>
        <p:spPr bwMode="auto">
          <a:xfrm>
            <a:off x="539552" y="1628800"/>
            <a:ext cx="2401679" cy="151216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987824" y="2060848"/>
            <a:ext cx="23042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jahody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3356992"/>
            <a:ext cx="18722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dudy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486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t="18811" r="1564" b="18190"/>
          <a:stretch>
            <a:fillRect/>
          </a:stretch>
        </p:blipFill>
        <p:spPr bwMode="auto">
          <a:xfrm>
            <a:off x="1043608" y="5229200"/>
            <a:ext cx="1800200" cy="1152128"/>
          </a:xfrm>
          <a:prstGeom prst="rect">
            <a:avLst/>
          </a:prstGeom>
          <a:noFill/>
        </p:spPr>
      </p:pic>
      <p:pic>
        <p:nvPicPr>
          <p:cNvPr id="20488" name="Picture 8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t="19687" r="1564" b="21251"/>
          <a:stretch>
            <a:fillRect/>
          </a:stretch>
        </p:blipFill>
        <p:spPr bwMode="auto">
          <a:xfrm>
            <a:off x="467544" y="4077072"/>
            <a:ext cx="1800200" cy="108012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203848" y="5517232"/>
            <a:ext cx="2160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žaludy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490" name="Picture 10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2924944"/>
            <a:ext cx="1828800" cy="1828801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563888" y="476672"/>
            <a:ext cx="4248472" cy="132343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   </a:t>
            </a:r>
            <a:r>
              <a:rPr lang="cs-CZ" sz="8000" dirty="0" err="1" smtClean="0"/>
              <a:t>dy</a:t>
            </a:r>
            <a:r>
              <a:rPr lang="cs-CZ" sz="8000" dirty="0" smtClean="0"/>
              <a:t> - </a:t>
            </a:r>
            <a:r>
              <a:rPr lang="cs-CZ" sz="8000" dirty="0" err="1" smtClean="0"/>
              <a:t>dý</a:t>
            </a:r>
            <a:endParaRPr lang="cs-CZ" sz="8000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4437112"/>
            <a:ext cx="1828800" cy="1828801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3923928" y="5157192"/>
            <a:ext cx="226215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kalhoty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506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t="19687" r="1564" b="17314"/>
          <a:stretch>
            <a:fillRect/>
          </a:stretch>
        </p:blipFill>
        <p:spPr bwMode="auto">
          <a:xfrm>
            <a:off x="242519" y="2204864"/>
            <a:ext cx="2025225" cy="1296144"/>
          </a:xfrm>
          <a:prstGeom prst="rect">
            <a:avLst/>
          </a:prstGeom>
          <a:noFill/>
        </p:spPr>
      </p:pic>
      <p:pic>
        <p:nvPicPr>
          <p:cNvPr id="21508" name="Picture 4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 t="15750" r="1564" b="17314"/>
          <a:stretch>
            <a:fillRect/>
          </a:stretch>
        </p:blipFill>
        <p:spPr bwMode="auto">
          <a:xfrm>
            <a:off x="2483768" y="3115045"/>
            <a:ext cx="1944216" cy="132206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499992" y="2780928"/>
            <a:ext cx="16561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ploty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43808" y="620688"/>
            <a:ext cx="3960440" cy="1323439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   ty - </a:t>
            </a:r>
            <a:r>
              <a:rPr lang="cs-CZ" sz="8000" dirty="0" err="1" smtClean="0"/>
              <a:t>tý</a:t>
            </a:r>
            <a:endParaRPr lang="cs-CZ" sz="8000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916832"/>
            <a:ext cx="1828800" cy="1828801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483768" y="2348880"/>
            <a:ext cx="1800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stany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2532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t="15750" r="1564" b="17314"/>
          <a:stretch>
            <a:fillRect/>
          </a:stretch>
        </p:blipFill>
        <p:spPr bwMode="auto">
          <a:xfrm>
            <a:off x="6702590" y="3573016"/>
            <a:ext cx="2117882" cy="144016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283968" y="3501008"/>
            <a:ext cx="25202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kameny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2534" name="Picture 6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467544" y="4221088"/>
            <a:ext cx="2419672" cy="182880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347864" y="5157192"/>
            <a:ext cx="22322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banány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19872" y="476672"/>
            <a:ext cx="4248472" cy="1323439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  </a:t>
            </a:r>
            <a:r>
              <a:rPr lang="cs-CZ" sz="8000" dirty="0" err="1" smtClean="0"/>
              <a:t>ny</a:t>
            </a:r>
            <a:r>
              <a:rPr lang="cs-CZ" sz="8000" dirty="0" smtClean="0"/>
              <a:t> - </a:t>
            </a:r>
            <a:r>
              <a:rPr lang="cs-CZ" sz="8000" dirty="0" err="1" smtClean="0"/>
              <a:t>ný</a:t>
            </a:r>
            <a:endParaRPr lang="cs-CZ" sz="8000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Použitelné  </a:t>
            </a:r>
            <a:r>
              <a:rPr lang="cs-CZ" dirty="0" smtClean="0"/>
              <a:t>zdroje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Použité obrázky jsou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58763421"/>
      </p:ext>
    </p:extLst>
  </p:cSld>
  <p:clrMapOvr>
    <a:masterClrMapping/>
  </p:clrMapOvr>
  <p:transition>
    <p:wheel spokes="2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105</Words>
  <Application>Microsoft Office PowerPoint</Application>
  <PresentationFormat>Předvádění na obrazovce (4:3)</PresentationFormat>
  <Paragraphs>47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JAZYK A JAZYKOVÁ KOMUNIKACE Tvrdé souhlásky Radka Smetanová  VY_32_INOVACE_tvrdesouhlasky_13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Použitelné  zdroje 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JAZYK A JAZYKOVÁ KOMUNIKACE Tvrdé souhlásky Radka Smetanová  VY_32_INOVACE_tvrdesouhlasky_</dc:title>
  <dc:creator>pc</dc:creator>
  <cp:lastModifiedBy>Tabule</cp:lastModifiedBy>
  <cp:revision>15</cp:revision>
  <dcterms:created xsi:type="dcterms:W3CDTF">2011-04-29T20:02:59Z</dcterms:created>
  <dcterms:modified xsi:type="dcterms:W3CDTF">2012-06-15T09:13:56Z</dcterms:modified>
</cp:coreProperties>
</file>