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64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79C72E-176D-4CF6-A27D-579490FD23CD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48E8B3-010E-41F5-96BE-87BB9DFF1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9888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48E8B3-010E-41F5-96BE-87BB9DFF199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74BC046-0DF4-4144-9E50-EBEA28136B5F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A04E533-B07B-4942-9DB1-B71449EA87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6093296"/>
            <a:ext cx="7772400" cy="262264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80147747"/>
              </p:ext>
            </p:extLst>
          </p:nvPr>
        </p:nvGraphicFramePr>
        <p:xfrm>
          <a:off x="611560" y="2636912"/>
          <a:ext cx="7200800" cy="34991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819804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151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6.1.2012</a:t>
                      </a:r>
                    </a:p>
                  </a:txBody>
                  <a:tcPr/>
                </a:tc>
              </a:tr>
              <a:tr h="5151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151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ravěk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 starověk – Starověká Indie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1513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6408712" cy="162991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Starověká 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V povodí řek Ganga a Indus se rozvíjí civilizace.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Znalost zemědělství přišla z Mezopotámie.</a:t>
            </a:r>
          </a:p>
          <a:p>
            <a:pPr>
              <a:buNone/>
            </a:pPr>
            <a:r>
              <a:rPr lang="cs-CZ" dirty="0" smtClean="0"/>
              <a:t>Pěstování obilí, sezamu, bavlny, rýže, luštěnin, chov koní, ovcí, hovězího dobytka, domestikace slona.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Již ve 3. tisíciletí př.n.l. vznikají města.</a:t>
            </a:r>
          </a:p>
          <a:p>
            <a:pPr>
              <a:buNone/>
            </a:pPr>
            <a:r>
              <a:rPr lang="cs-CZ" dirty="0" smtClean="0"/>
              <a:t>     (s pravoúhlými ulicemi, </a:t>
            </a:r>
            <a:r>
              <a:rPr lang="cs-CZ" dirty="0" smtClean="0"/>
              <a:t>hradem = citadelou </a:t>
            </a:r>
            <a:r>
              <a:rPr lang="cs-CZ" dirty="0" smtClean="0"/>
              <a:t>a  </a:t>
            </a:r>
          </a:p>
          <a:p>
            <a:pPr>
              <a:buNone/>
            </a:pPr>
            <a:r>
              <a:rPr lang="cs-CZ" dirty="0" smtClean="0"/>
              <a:t>      podhradím)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Mapa starověké Indie</a:t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ilena\Desktop\2011-11-16 i mapa\i mapa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00808"/>
            <a:ext cx="6552728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Kolem roku 1500 př.n.l. přicházejí do Indie indoevropské árijské kmeny.</a:t>
            </a:r>
          </a:p>
          <a:p>
            <a:pPr>
              <a:buNone/>
            </a:pPr>
            <a:r>
              <a:rPr lang="cs-CZ" dirty="0" smtClean="0"/>
              <a:t>Ve 4. stol. př.n.l. území ovládl Alexandr Makedonský.</a:t>
            </a:r>
          </a:p>
          <a:p>
            <a:pPr>
              <a:buNone/>
            </a:pPr>
            <a:r>
              <a:rPr lang="cs-CZ" dirty="0" smtClean="0"/>
              <a:t>Ve 3. stol. př.n.l. vzniká </a:t>
            </a:r>
            <a:r>
              <a:rPr lang="cs-CZ" dirty="0" smtClean="0">
                <a:solidFill>
                  <a:srgbClr val="FF0000"/>
                </a:solidFill>
              </a:rPr>
              <a:t>centralizovaný stát.</a:t>
            </a:r>
          </a:p>
          <a:p>
            <a:pPr>
              <a:buNone/>
            </a:pPr>
            <a:r>
              <a:rPr lang="cs-CZ" dirty="0" smtClean="0"/>
              <a:t>Nejvýznamnějším panovníkem byl panovník </a:t>
            </a:r>
            <a:r>
              <a:rPr lang="cs-CZ" dirty="0" err="1" smtClean="0">
                <a:solidFill>
                  <a:srgbClr val="FF0000"/>
                </a:solidFill>
              </a:rPr>
              <a:t>Ašóka</a:t>
            </a:r>
            <a:r>
              <a:rPr lang="cs-CZ" dirty="0" smtClean="0"/>
              <a:t> (hospodářský a kulturní rozkvět).</a:t>
            </a:r>
          </a:p>
          <a:p>
            <a:pPr>
              <a:buNone/>
            </a:pPr>
            <a:r>
              <a:rPr lang="cs-CZ" dirty="0" smtClean="0"/>
              <a:t>Říši zničili v 6. stol. n.l. Hunové.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Kultura:</a:t>
            </a:r>
          </a:p>
          <a:p>
            <a:pPr>
              <a:buNone/>
            </a:pPr>
            <a:r>
              <a:rPr lang="cs-CZ" u="sng" dirty="0" smtClean="0"/>
              <a:t>Náboženství 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hinduismus  </a:t>
            </a:r>
            <a:r>
              <a:rPr lang="cs-CZ" dirty="0" smtClean="0"/>
              <a:t>(polyteismus, </a:t>
            </a:r>
            <a:r>
              <a:rPr lang="cs-CZ" dirty="0" err="1" smtClean="0"/>
              <a:t>Brahma</a:t>
            </a:r>
            <a:r>
              <a:rPr lang="cs-CZ" dirty="0" smtClean="0"/>
              <a:t>, </a:t>
            </a:r>
            <a:r>
              <a:rPr lang="cs-CZ" dirty="0" err="1" smtClean="0"/>
              <a:t>Višnu</a:t>
            </a:r>
            <a:r>
              <a:rPr lang="cs-CZ" dirty="0" smtClean="0"/>
              <a:t>, Šiva)</a:t>
            </a:r>
          </a:p>
          <a:p>
            <a:pPr>
              <a:buNone/>
            </a:pPr>
            <a:r>
              <a:rPr lang="cs-CZ" dirty="0" smtClean="0"/>
              <a:t>             hinduisté věří na </a:t>
            </a:r>
            <a:r>
              <a:rPr lang="cs-CZ" dirty="0" smtClean="0"/>
              <a:t>reinkarnaci = narození 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duše zemřelého v jiném </a:t>
            </a:r>
            <a:r>
              <a:rPr lang="cs-CZ" dirty="0" smtClean="0"/>
              <a:t>těle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buddhismus</a:t>
            </a:r>
            <a:r>
              <a:rPr lang="cs-CZ" dirty="0" smtClean="0"/>
              <a:t> (uctívání Buddhy</a:t>
            </a:r>
            <a:r>
              <a:rPr lang="cs-CZ" dirty="0" smtClean="0"/>
              <a:t>, cílem </a:t>
            </a:r>
            <a:r>
              <a:rPr lang="cs-CZ" dirty="0" smtClean="0"/>
              <a:t>je dosažení  </a:t>
            </a:r>
          </a:p>
          <a:p>
            <a:pPr>
              <a:buNone/>
            </a:pPr>
            <a:r>
              <a:rPr lang="cs-CZ" dirty="0" smtClean="0"/>
              <a:t>             úplné blaženosti čili nirvány)</a:t>
            </a:r>
          </a:p>
          <a:p>
            <a:pPr>
              <a:buNone/>
            </a:pPr>
            <a:r>
              <a:rPr lang="cs-CZ" dirty="0" smtClean="0"/>
              <a:t>             rozdělení obyvatel do kast - tříd</a:t>
            </a:r>
          </a:p>
          <a:p>
            <a:pPr>
              <a:buNone/>
            </a:pPr>
            <a:r>
              <a:rPr lang="cs-CZ" dirty="0" smtClean="0"/>
              <a:t>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Písmo a literatura:</a:t>
            </a:r>
          </a:p>
          <a:p>
            <a:pPr>
              <a:buNone/>
            </a:pPr>
            <a:r>
              <a:rPr lang="cs-CZ" dirty="0" smtClean="0"/>
              <a:t>Písmo je hláskové a objevuje se již ve 3.tisíciletí př.n.l</a:t>
            </a:r>
            <a:r>
              <a:rPr lang="cs-CZ" dirty="0" smtClean="0"/>
              <a:t>..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Védy jsou literární památky a zachycují vědomosti a pověsti.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Nejstarší literární jazyk je sanskrt.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smtClean="0"/>
              <a:t>Věda:</a:t>
            </a:r>
          </a:p>
          <a:p>
            <a:pPr>
              <a:buNone/>
            </a:pPr>
            <a:r>
              <a:rPr lang="cs-CZ" dirty="0" smtClean="0"/>
              <a:t>Matematika 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Ludolfovo </a:t>
            </a:r>
            <a:r>
              <a:rPr lang="cs-CZ" dirty="0" smtClean="0"/>
              <a:t>číslo 3,14</a:t>
            </a:r>
          </a:p>
          <a:p>
            <a:pPr>
              <a:buNone/>
            </a:pPr>
            <a:r>
              <a:rPr lang="cs-CZ" dirty="0" smtClean="0"/>
              <a:t>                           -  desetinná soustava, používají </a:t>
            </a:r>
          </a:p>
          <a:p>
            <a:pPr>
              <a:buNone/>
            </a:pPr>
            <a:r>
              <a:rPr lang="cs-CZ" dirty="0" smtClean="0"/>
              <a:t>                               nulu</a:t>
            </a:r>
          </a:p>
          <a:p>
            <a:pPr>
              <a:buNone/>
            </a:pPr>
            <a:r>
              <a:rPr lang="cs-CZ" dirty="0" smtClean="0"/>
              <a:t>Astronomie 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stanovili </a:t>
            </a:r>
            <a:r>
              <a:rPr lang="cs-CZ" dirty="0" smtClean="0"/>
              <a:t>délku slunečního roku </a:t>
            </a:r>
          </a:p>
          <a:p>
            <a:pPr>
              <a:buNone/>
            </a:pPr>
            <a:r>
              <a:rPr lang="cs-CZ" dirty="0" smtClean="0"/>
              <a:t>                             365, 3586 dne</a:t>
            </a:r>
          </a:p>
          <a:p>
            <a:pPr>
              <a:buNone/>
            </a:pPr>
            <a:r>
              <a:rPr lang="cs-CZ" dirty="0" smtClean="0"/>
              <a:t>                         - objevili, že se Země </a:t>
            </a:r>
            <a:r>
              <a:rPr lang="cs-CZ" dirty="0" smtClean="0"/>
              <a:t>točí </a:t>
            </a:r>
            <a:r>
              <a:rPr lang="cs-CZ" dirty="0" smtClean="0"/>
              <a:t>kolem osy</a:t>
            </a:r>
          </a:p>
          <a:p>
            <a:pPr>
              <a:buNone/>
            </a:pPr>
            <a:r>
              <a:rPr lang="cs-CZ" dirty="0" smtClean="0"/>
              <a:t>                         - objevili, že zatmění Měsíce vzniká        </a:t>
            </a:r>
          </a:p>
          <a:p>
            <a:pPr>
              <a:buNone/>
            </a:pPr>
            <a:r>
              <a:rPr lang="cs-CZ" dirty="0" smtClean="0"/>
              <a:t>                           dopadem stínu Země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Dějepis pro 6.ročník základní školy a 1. ročník osmiletého gymnázia</a:t>
            </a:r>
            <a:r>
              <a:rPr lang="cs-CZ" dirty="0" smtClean="0"/>
              <a:t>. Praha: SPN-pedagogické nakladatelství, akciová společnost, 1997. ISBN 80-85937-59-X.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se stručnými dějinami starověké Indie a jejím kulturním přínosem pro lidstvo.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50</TotalTime>
  <Words>356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Snímek 1</vt:lpstr>
      <vt:lpstr>Starověká Indie</vt:lpstr>
      <vt:lpstr>Mapa starověké Indie 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22</cp:revision>
  <dcterms:created xsi:type="dcterms:W3CDTF">2011-11-16T21:15:52Z</dcterms:created>
  <dcterms:modified xsi:type="dcterms:W3CDTF">2012-03-05T23:09:11Z</dcterms:modified>
</cp:coreProperties>
</file>