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82C06-C47B-437B-B743-F367910631C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5E5B-ED21-44E3-BC2F-B3989A43BB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82C06-C47B-437B-B743-F367910631C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5E5B-ED21-44E3-BC2F-B3989A43BB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82C06-C47B-437B-B743-F367910631C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5E5B-ED21-44E3-BC2F-B3989A43BB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82C06-C47B-437B-B743-F367910631C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5E5B-ED21-44E3-BC2F-B3989A43BB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82C06-C47B-437B-B743-F367910631C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5E5B-ED21-44E3-BC2F-B3989A43BB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82C06-C47B-437B-B743-F367910631C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5E5B-ED21-44E3-BC2F-B3989A43BB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82C06-C47B-437B-B743-F367910631C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5E5B-ED21-44E3-BC2F-B3989A43BB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82C06-C47B-437B-B743-F367910631C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5E5B-ED21-44E3-BC2F-B3989A43BB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82C06-C47B-437B-B743-F367910631C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5E5B-ED21-44E3-BC2F-B3989A43BB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82C06-C47B-437B-B743-F367910631C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5E5B-ED21-44E3-BC2F-B3989A43BB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82C06-C47B-437B-B743-F367910631C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5E5B-ED21-44E3-BC2F-B3989A43BB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382C06-C47B-437B-B743-F367910631C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CD5E5B-ED21-44E3-BC2F-B3989A43BB8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268761"/>
            <a:ext cx="7846640" cy="2331690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JAZYK A JAZYKOVÁ KOMUNIKACE</a:t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Slova nadřazená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VY_32_INOVACE_slovanadrazena_15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F:\1-Radka\LOGO NA ŠABLONY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221088"/>
            <a:ext cx="7992888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971600" y="1484784"/>
            <a:ext cx="7056784" cy="298543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31550" cmpd="sng">
                  <a:solidFill>
                    <a:srgbClr val="0070C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SLOVA</a:t>
            </a:r>
          </a:p>
          <a:p>
            <a:r>
              <a:rPr lang="cs-CZ" sz="5400" b="1" dirty="0" smtClean="0">
                <a:ln w="31550" cmpd="sng">
                  <a:solidFill>
                    <a:srgbClr val="0070C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</a:t>
            </a:r>
            <a:r>
              <a:rPr lang="cs-CZ" sz="8000" b="1" dirty="0" smtClean="0">
                <a:ln w="31550" cmpd="sng">
                  <a:solidFill>
                    <a:srgbClr val="0070C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NADŘAZENÁ</a:t>
            </a:r>
            <a:endParaRPr lang="cs-CZ" sz="8000" b="1" dirty="0">
              <a:ln w="31550" cmpd="sng">
                <a:solidFill>
                  <a:srgbClr val="0070C0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700808"/>
            <a:ext cx="7056784" cy="360040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Vývojový diagram: spojka 2"/>
          <p:cNvSpPr/>
          <p:nvPr/>
        </p:nvSpPr>
        <p:spPr>
          <a:xfrm>
            <a:off x="1619672" y="5229200"/>
            <a:ext cx="1656184" cy="144016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" name="Vývojový diagram: spojka 3"/>
          <p:cNvSpPr/>
          <p:nvPr/>
        </p:nvSpPr>
        <p:spPr>
          <a:xfrm>
            <a:off x="5508104" y="5229200"/>
            <a:ext cx="1656184" cy="144016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1412776"/>
            <a:ext cx="8064896" cy="28803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8244408" y="4293096"/>
            <a:ext cx="504056" cy="64807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flipH="1">
            <a:off x="611560" y="4365104"/>
            <a:ext cx="576064" cy="64807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051720" y="188640"/>
            <a:ext cx="4896544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619672" y="2348880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koza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940152" y="1988840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králík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419872" y="2924944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pes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64088" y="2924944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kůň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403648" y="3861048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ovce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419872" y="4149080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prase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796136" y="4077072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kráva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563888" y="1916832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kočka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9" grpId="0" animBg="1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628800"/>
            <a:ext cx="7056784" cy="36004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9552" y="1340768"/>
            <a:ext cx="8064896" cy="28803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>
            <a:off x="8100392" y="4293096"/>
            <a:ext cx="504056" cy="64807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flipH="1">
            <a:off x="467544" y="4365104"/>
            <a:ext cx="576064" cy="64807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1763688" y="5229200"/>
            <a:ext cx="1656184" cy="144016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5436096" y="5229200"/>
            <a:ext cx="1656184" cy="144016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051720" y="188640"/>
            <a:ext cx="4896544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763688" y="1916832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sova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08104" y="2348880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špaček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2708920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vrabec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67744" y="386104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kos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3717032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sýkora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628800"/>
            <a:ext cx="7056784" cy="36004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spojka 2"/>
          <p:cNvSpPr/>
          <p:nvPr/>
        </p:nvSpPr>
        <p:spPr>
          <a:xfrm>
            <a:off x="1619672" y="5157192"/>
            <a:ext cx="1656184" cy="144016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ka 3"/>
          <p:cNvSpPr/>
          <p:nvPr/>
        </p:nvSpPr>
        <p:spPr>
          <a:xfrm>
            <a:off x="5508104" y="5229200"/>
            <a:ext cx="1656184" cy="144016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1340768"/>
            <a:ext cx="8064896" cy="28803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8100392" y="4293096"/>
            <a:ext cx="504056" cy="64807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flipH="1">
            <a:off x="467544" y="4365104"/>
            <a:ext cx="576064" cy="64807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051720" y="188640"/>
            <a:ext cx="4896544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2204864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třešně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76056" y="2132856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jablka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3284984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meruňky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4149080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hrušky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4221088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broskve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628800"/>
            <a:ext cx="7056784" cy="36004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spojka 2"/>
          <p:cNvSpPr/>
          <p:nvPr/>
        </p:nvSpPr>
        <p:spPr>
          <a:xfrm>
            <a:off x="1619672" y="5229200"/>
            <a:ext cx="1656184" cy="144016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ka 3"/>
          <p:cNvSpPr/>
          <p:nvPr/>
        </p:nvSpPr>
        <p:spPr>
          <a:xfrm>
            <a:off x="5508104" y="5229200"/>
            <a:ext cx="1656184" cy="144016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1340768"/>
            <a:ext cx="8064896" cy="28803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8100392" y="4293096"/>
            <a:ext cx="504056" cy="64807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flipH="1">
            <a:off x="467544" y="4365104"/>
            <a:ext cx="576064" cy="64807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051720" y="188640"/>
            <a:ext cx="4896544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547664" y="198884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stůl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2276872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pohovka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75656" y="4077072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skříň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3284984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židle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3717032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křeslo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628800"/>
            <a:ext cx="7056784" cy="360040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spojka 2"/>
          <p:cNvSpPr/>
          <p:nvPr/>
        </p:nvSpPr>
        <p:spPr>
          <a:xfrm>
            <a:off x="1619672" y="5229200"/>
            <a:ext cx="1656184" cy="144016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ka 3"/>
          <p:cNvSpPr/>
          <p:nvPr/>
        </p:nvSpPr>
        <p:spPr>
          <a:xfrm>
            <a:off x="5508104" y="5229200"/>
            <a:ext cx="1656184" cy="144016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1340768"/>
            <a:ext cx="8064896" cy="28803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8100392" y="4293096"/>
            <a:ext cx="504056" cy="64807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flipH="1">
            <a:off x="467544" y="4365104"/>
            <a:ext cx="576064" cy="64807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051720" y="188640"/>
            <a:ext cx="4896544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475656" y="2132856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hrneček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63688" y="3717032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talíř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2996952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mísa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3933056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hrnec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1916832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poklička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628800"/>
            <a:ext cx="7056784" cy="360040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spojka 2"/>
          <p:cNvSpPr/>
          <p:nvPr/>
        </p:nvSpPr>
        <p:spPr>
          <a:xfrm>
            <a:off x="1619672" y="5229200"/>
            <a:ext cx="1656184" cy="144016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ka 3"/>
          <p:cNvSpPr/>
          <p:nvPr/>
        </p:nvSpPr>
        <p:spPr>
          <a:xfrm>
            <a:off x="5508104" y="5229200"/>
            <a:ext cx="1656184" cy="144016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1340768"/>
            <a:ext cx="8064896" cy="28803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8100392" y="4293096"/>
            <a:ext cx="504056" cy="64807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flipH="1">
            <a:off x="467544" y="4365104"/>
            <a:ext cx="576064" cy="64807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051720" y="188640"/>
            <a:ext cx="4896544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91680" y="1916832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bledule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59832" y="2924944"/>
            <a:ext cx="2736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kopretina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4077072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tulipán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1916832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zvonek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4149080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blatouch</a:t>
            </a:r>
            <a:endParaRPr lang="cs-CZ" sz="3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628800"/>
            <a:ext cx="7056784" cy="3600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spojka 2"/>
          <p:cNvSpPr/>
          <p:nvPr/>
        </p:nvSpPr>
        <p:spPr>
          <a:xfrm>
            <a:off x="1619672" y="5229200"/>
            <a:ext cx="1656184" cy="144016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ka 3"/>
          <p:cNvSpPr/>
          <p:nvPr/>
        </p:nvSpPr>
        <p:spPr>
          <a:xfrm>
            <a:off x="5508104" y="5229200"/>
            <a:ext cx="1656184" cy="144016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1340768"/>
            <a:ext cx="8064896" cy="28803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8100392" y="4293096"/>
            <a:ext cx="504056" cy="64807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flipH="1">
            <a:off x="467544" y="4365104"/>
            <a:ext cx="576064" cy="648072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1916832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mrkev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59832" y="2924944"/>
            <a:ext cx="2736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cibule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03648" y="4077072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zelí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1916832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salát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4149080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květák</a:t>
            </a:r>
            <a:endParaRPr lang="cs-CZ" sz="3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51720" y="188640"/>
            <a:ext cx="4896544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45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JAZYK A JAZYKOVÁ KOMUNIKACE Slova nadřazená Radka Smetanová  VY_32_INOVACE_slovanadrazena_15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18</cp:revision>
  <dcterms:created xsi:type="dcterms:W3CDTF">2011-05-05T17:45:51Z</dcterms:created>
  <dcterms:modified xsi:type="dcterms:W3CDTF">2011-09-08T17:50:02Z</dcterms:modified>
</cp:coreProperties>
</file>