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1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2CF08-8B3B-4EB1-885E-0BC19E34A127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547A-AFEF-41A7-AF7E-AF1DCC1F24E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2CF08-8B3B-4EB1-885E-0BC19E34A127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547A-AFEF-41A7-AF7E-AF1DCC1F24E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2CF08-8B3B-4EB1-885E-0BC19E34A127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547A-AFEF-41A7-AF7E-AF1DCC1F24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2CF08-8B3B-4EB1-885E-0BC19E34A127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547A-AFEF-41A7-AF7E-AF1DCC1F24E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2CF08-8B3B-4EB1-885E-0BC19E34A127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547A-AFEF-41A7-AF7E-AF1DCC1F24E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2CF08-8B3B-4EB1-885E-0BC19E34A127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547A-AFEF-41A7-AF7E-AF1DCC1F24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2CF08-8B3B-4EB1-885E-0BC19E34A127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547A-AFEF-41A7-AF7E-AF1DCC1F24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2CF08-8B3B-4EB1-885E-0BC19E34A127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547A-AFEF-41A7-AF7E-AF1DCC1F24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2CF08-8B3B-4EB1-885E-0BC19E34A127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547A-AFEF-41A7-AF7E-AF1DCC1F24E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2CF08-8B3B-4EB1-885E-0BC19E34A127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547A-AFEF-41A7-AF7E-AF1DCC1F24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2CF08-8B3B-4EB1-885E-0BC19E34A127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D547A-AFEF-41A7-AF7E-AF1DCC1F24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2CF08-8B3B-4EB1-885E-0BC19E34A127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CBD547A-AFEF-41A7-AF7E-AF1DCC1F24E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31640" y="4869160"/>
            <a:ext cx="6400800" cy="13636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7021655"/>
              </p:ext>
            </p:extLst>
          </p:nvPr>
        </p:nvGraphicFramePr>
        <p:xfrm>
          <a:off x="1187624" y="404664"/>
          <a:ext cx="7127875" cy="4157155"/>
        </p:xfrm>
        <a:graphic>
          <a:graphicData uri="http://schemas.openxmlformats.org/drawingml/2006/table">
            <a:tbl>
              <a:tblPr/>
              <a:tblGrid>
                <a:gridCol w="2846387"/>
                <a:gridCol w="4281488"/>
              </a:tblGrid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Název: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VY_52_INOVACE_PRV_01 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Škola: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ZŠ a MŠ Chraštice, Chraštice 44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Autor: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Jitka Suchanová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Ročník: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Tematický okruh,  předmět: 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Člověk a jeho zdraví, Prvouka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Téma: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Prezentace – Přivolání pomoci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Datum: 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12.2.2012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792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Anotace: 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Prezentace žáky seznamuje s přivoláním pomoci pro sebe i ostatní v případě nebezpečí. Je určena pro žáky 2. ročníku.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CZ.1.07/1.4.00/21.2566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0814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1043608" y="332656"/>
            <a:ext cx="7175351" cy="1793167"/>
          </a:xfrm>
        </p:spPr>
        <p:txBody>
          <a:bodyPr/>
          <a:lstStyle/>
          <a:p>
            <a:r>
              <a:rPr lang="cs-CZ" dirty="0" smtClean="0"/>
              <a:t>PŘIVOLÁNÍ POMOCI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772816"/>
            <a:ext cx="2736304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84784"/>
            <a:ext cx="2736304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762374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6881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731520"/>
            <a:ext cx="7416824" cy="55778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 PŘÍPADĚ MIMOŘÁDNÉ UDÁLOSTI, KDY DOJDE K OHROŽENÍ ŽIVOTA, ZDRAVÍ NEBO MAJETKU, PŘIVOLÁME POMOC TÍSŇOVÝM VOLÁNÍM. 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933056"/>
            <a:ext cx="2016224" cy="20162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64" y="3350835"/>
            <a:ext cx="2819905" cy="281990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4187" y="3212976"/>
            <a:ext cx="3095625" cy="30956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5133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9218" y="1124744"/>
            <a:ext cx="1584176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029400" cy="550579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3200" b="1" dirty="0" smtClean="0"/>
              <a:t>PŘÍKLADY MIMOŘÁDNÝCH SITUACÍ</a:t>
            </a:r>
          </a:p>
          <a:p>
            <a:pPr marL="45720" indent="0">
              <a:buNone/>
            </a:pPr>
            <a:endParaRPr lang="cs-CZ" sz="3200" b="1" dirty="0" smtClean="0"/>
          </a:p>
          <a:p>
            <a:pPr>
              <a:buFontTx/>
              <a:buChar char="-"/>
            </a:pPr>
            <a:r>
              <a:rPr lang="cs-CZ" sz="2800" b="1" dirty="0" smtClean="0"/>
              <a:t>POŽÁR</a:t>
            </a:r>
          </a:p>
          <a:p>
            <a:pPr marL="45720" indent="0">
              <a:buNone/>
            </a:pPr>
            <a:endParaRPr lang="cs-CZ" sz="2800" b="1" dirty="0" smtClean="0"/>
          </a:p>
          <a:p>
            <a:pPr>
              <a:buFontTx/>
              <a:buChar char="-"/>
            </a:pPr>
            <a:r>
              <a:rPr lang="cs-CZ" sz="2800" b="1" dirty="0" smtClean="0"/>
              <a:t>POVODEŇ</a:t>
            </a:r>
          </a:p>
          <a:p>
            <a:pPr marL="45720" indent="0">
              <a:buNone/>
            </a:pPr>
            <a:endParaRPr lang="cs-CZ" sz="2800" b="1" dirty="0" smtClean="0"/>
          </a:p>
          <a:p>
            <a:pPr>
              <a:buFontTx/>
              <a:buChar char="-"/>
            </a:pPr>
            <a:r>
              <a:rPr lang="cs-CZ" sz="2800" b="1" dirty="0" smtClean="0"/>
              <a:t>AUTONEHODA</a:t>
            </a:r>
          </a:p>
          <a:p>
            <a:pPr marL="45720" indent="0">
              <a:buNone/>
            </a:pPr>
            <a:endParaRPr lang="cs-CZ" sz="2800" b="1" dirty="0" smtClean="0"/>
          </a:p>
          <a:p>
            <a:pPr>
              <a:buFontTx/>
              <a:buChar char="-"/>
            </a:pPr>
            <a:r>
              <a:rPr lang="cs-CZ" sz="2800" b="1" dirty="0" smtClean="0"/>
              <a:t>PŘEPADENÍ</a:t>
            </a:r>
          </a:p>
          <a:p>
            <a:pPr>
              <a:buFontTx/>
              <a:buChar char="-"/>
            </a:pPr>
            <a:endParaRPr lang="cs-CZ" sz="3200" b="1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510898"/>
            <a:ext cx="1404156" cy="1404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4068" y="3645024"/>
            <a:ext cx="1475804" cy="14758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8162" y="5292668"/>
            <a:ext cx="1475804" cy="14758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0138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764704"/>
            <a:ext cx="7632848" cy="5544616"/>
          </a:xfrm>
        </p:spPr>
        <p:txBody>
          <a:bodyPr>
            <a:normAutofit/>
          </a:bodyPr>
          <a:lstStyle/>
          <a:p>
            <a:r>
              <a:rPr lang="cs-CZ" sz="4600" b="1" dirty="0" smtClean="0"/>
              <a:t>TÍSŇOVÉ VOLÁNÍ </a:t>
            </a:r>
            <a:endParaRPr lang="cs-CZ" sz="3500" b="1" dirty="0" smtClean="0"/>
          </a:p>
          <a:p>
            <a:r>
              <a:rPr lang="cs-CZ" dirty="0" smtClean="0"/>
              <a:t>JE PRO VŠECHNY OBYVATELE</a:t>
            </a:r>
            <a:endParaRPr lang="cs-CZ" dirty="0"/>
          </a:p>
          <a:p>
            <a:r>
              <a:rPr lang="cs-CZ" dirty="0" smtClean="0"/>
              <a:t>JE BEZPLATNÉ</a:t>
            </a:r>
          </a:p>
          <a:p>
            <a:r>
              <a:rPr lang="cs-CZ" dirty="0"/>
              <a:t> </a:t>
            </a:r>
            <a:r>
              <a:rPr lang="cs-CZ" dirty="0" smtClean="0"/>
              <a:t>FUNGUJE NEPŘETRŽITĚ</a:t>
            </a:r>
            <a:endParaRPr lang="cs-CZ" dirty="0"/>
          </a:p>
          <a:p>
            <a:r>
              <a:rPr lang="cs-CZ" dirty="0" smtClean="0"/>
              <a:t> K VOLÁNÍ MŮŽEME POUŽÍT VŠECHNA TEL. ZAŘÍZENÍ</a:t>
            </a:r>
          </a:p>
          <a:p>
            <a:endParaRPr lang="cs-CZ" dirty="0"/>
          </a:p>
          <a:p>
            <a:pPr algn="ctr"/>
            <a:r>
              <a:rPr lang="cs-CZ" sz="4400" b="1" dirty="0" smtClean="0"/>
              <a:t>TÍSŇOVÉ VOLÁNÍ NIKDY NEZNEUŽÍVÁME!</a:t>
            </a:r>
          </a:p>
          <a:p>
            <a:pPr algn="ctr"/>
            <a:r>
              <a:rPr lang="cs-CZ" b="1" dirty="0" smtClean="0"/>
              <a:t>(NEVOLÁME Z LEGRACE ČI BEZDŮVODNĚ)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001696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5301208"/>
            <a:ext cx="6512511" cy="1143000"/>
          </a:xfrm>
        </p:spPr>
        <p:txBody>
          <a:bodyPr/>
          <a:lstStyle/>
          <a:p>
            <a:r>
              <a:rPr lang="cs-CZ" dirty="0" smtClean="0"/>
              <a:t>HASIČI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731520"/>
            <a:ext cx="6356176" cy="3849608"/>
          </a:xfrm>
        </p:spPr>
        <p:txBody>
          <a:bodyPr>
            <a:normAutofit/>
          </a:bodyPr>
          <a:lstStyle/>
          <a:p>
            <a:pPr algn="ctr"/>
            <a:r>
              <a:rPr lang="cs-CZ" sz="9600" b="1" u="sng" dirty="0" smtClean="0"/>
              <a:t>150</a:t>
            </a:r>
            <a:endParaRPr lang="cs-CZ" sz="9600" b="1" u="sng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20888"/>
            <a:ext cx="4320480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348880"/>
            <a:ext cx="2232248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02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5445224"/>
            <a:ext cx="6512511" cy="1143000"/>
          </a:xfrm>
        </p:spPr>
        <p:txBody>
          <a:bodyPr/>
          <a:lstStyle/>
          <a:p>
            <a:r>
              <a:rPr lang="cs-CZ" dirty="0" smtClean="0"/>
              <a:t>POLICIE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9600" b="1" u="sng" dirty="0" smtClean="0"/>
              <a:t>158</a:t>
            </a:r>
            <a:endParaRPr lang="cs-CZ" sz="9600" b="1" u="sng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92632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204864"/>
            <a:ext cx="2589713" cy="2589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0786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5085184"/>
            <a:ext cx="6512511" cy="1143000"/>
          </a:xfrm>
        </p:spPr>
        <p:txBody>
          <a:bodyPr/>
          <a:lstStyle/>
          <a:p>
            <a:r>
              <a:rPr lang="cs-CZ" dirty="0" smtClean="0"/>
              <a:t>ZDRAVOTNICKÁ ZÁCHRANNÁ SLUŽBA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9600" b="1" u="sng" dirty="0" smtClean="0"/>
              <a:t>155</a:t>
            </a:r>
            <a:endParaRPr lang="cs-CZ" sz="9600" b="1" u="sng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132856"/>
            <a:ext cx="2448272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595017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01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4581128"/>
            <a:ext cx="6974160" cy="2153176"/>
          </a:xfrm>
        </p:spPr>
        <p:txBody>
          <a:bodyPr/>
          <a:lstStyle/>
          <a:p>
            <a:r>
              <a:rPr lang="cs-CZ" dirty="0" smtClean="0"/>
              <a:t>JEDNOTNÉ EVROPSKÉ ČÍSLO TÍSŇOVÉHO VOLÁNÍ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9600" b="1" u="sng" dirty="0" smtClean="0"/>
              <a:t>112</a:t>
            </a:r>
            <a:endParaRPr lang="cs-CZ" sz="9600" b="1" u="sng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9"/>
            <a:ext cx="2808312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4398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941168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Ilustrace - www.office.microsoft.com 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Použito dne:  17.1.2012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Vlastní archiv 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6926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59</TotalTime>
  <Words>145</Words>
  <Application>Microsoft Office PowerPoint</Application>
  <PresentationFormat>Předvádění na obrazovce (4:3)</PresentationFormat>
  <Paragraphs>55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PŘIVOLÁNÍ POMOCI</vt:lpstr>
      <vt:lpstr>Prezentace aplikace PowerPoint</vt:lpstr>
      <vt:lpstr>Prezentace aplikace PowerPoint</vt:lpstr>
      <vt:lpstr>Prezentace aplikace PowerPoint</vt:lpstr>
      <vt:lpstr>HASIČI</vt:lpstr>
      <vt:lpstr>POLICIE</vt:lpstr>
      <vt:lpstr>ZDRAVOTNICKÁ ZÁCHRANNÁ SLUŽBA</vt:lpstr>
      <vt:lpstr>JEDNOTNÉ EVROPSKÉ ČÍSLO TÍSŇOVÉHO VOLÁNÍ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PŘIVOLÁNÍ POMOCI</dc:title>
  <dc:creator>ASUS</dc:creator>
  <cp:lastModifiedBy>ASUS</cp:lastModifiedBy>
  <cp:revision>10</cp:revision>
  <dcterms:created xsi:type="dcterms:W3CDTF">2012-06-10T20:05:46Z</dcterms:created>
  <dcterms:modified xsi:type="dcterms:W3CDTF">2012-06-14T18:58:30Z</dcterms:modified>
</cp:coreProperties>
</file>