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1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4786B-D1AB-4466-B819-618C35A844D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F70BAB6-A3F7-40EA-A0A2-A44516939FA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4786B-D1AB-4466-B819-618C35A844D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0BAB6-A3F7-40EA-A0A2-A44516939F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4786B-D1AB-4466-B819-618C35A844D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0BAB6-A3F7-40EA-A0A2-A44516939FA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4786B-D1AB-4466-B819-618C35A844D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0BAB6-A3F7-40EA-A0A2-A44516939FA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4786B-D1AB-4466-B819-618C35A844D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0BAB6-A3F7-40EA-A0A2-A44516939FA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4786B-D1AB-4466-B819-618C35A844D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0BAB6-A3F7-40EA-A0A2-A44516939F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4786B-D1AB-4466-B819-618C35A844D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0BAB6-A3F7-40EA-A0A2-A44516939F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4786B-D1AB-4466-B819-618C35A844D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0BAB6-A3F7-40EA-A0A2-A44516939F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4786B-D1AB-4466-B819-618C35A844D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0BAB6-A3F7-40EA-A0A2-A44516939F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4786B-D1AB-4466-B819-618C35A844D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0BAB6-A3F7-40EA-A0A2-A44516939F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4786B-D1AB-4466-B819-618C35A844D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0BAB6-A3F7-40EA-A0A2-A44516939F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AF4786B-D1AB-4466-B819-618C35A844D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F70BAB6-A3F7-40EA-A0A2-A44516939FA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2543662"/>
              </p:ext>
            </p:extLst>
          </p:nvPr>
        </p:nvGraphicFramePr>
        <p:xfrm>
          <a:off x="1259632" y="404663"/>
          <a:ext cx="7127875" cy="4131819"/>
        </p:xfrm>
        <a:graphic>
          <a:graphicData uri="http://schemas.openxmlformats.org/drawingml/2006/table">
            <a:tbl>
              <a:tblPr/>
              <a:tblGrid>
                <a:gridCol w="2846387"/>
                <a:gridCol w="4281488"/>
              </a:tblGrid>
              <a:tr h="204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Název: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VY_52_INOVACE_PRV_01 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Škola: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ZŠ a MŠ Chraštice, Chraštice 44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Autor: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Jitka Suchanová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Ročník: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Tematický okruh,  předmět: 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Člověk a jeho zdraví, Prvouka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Téma: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Prezentace – Základní orgány lidského těla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Datum: 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12.3.2012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792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Anotace: 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Prezentace žáky seznamuje se základními orgány lidského těla. Je určena pro žáky 2.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ročníku.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CZ.1.07/1.4.00/21.2566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</a:tbl>
          </a:graphicData>
        </a:graphic>
      </p:graphicFrame>
      <p:pic>
        <p:nvPicPr>
          <p:cNvPr id="3" name="obrázek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03648" y="5038715"/>
            <a:ext cx="6400800" cy="13636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76963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8"/>
            <a:ext cx="7772400" cy="1008112"/>
          </a:xfrm>
        </p:spPr>
        <p:txBody>
          <a:bodyPr/>
          <a:lstStyle/>
          <a:p>
            <a:r>
              <a:rPr lang="cs-CZ" sz="4800" b="1" dirty="0" smtClean="0"/>
              <a:t>LIDSKÉ TĚLO</a:t>
            </a:r>
            <a:endParaRPr lang="cs-CZ" sz="4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63688" y="1412776"/>
            <a:ext cx="5472608" cy="12192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ZÁKLADNÍ ORGÁNY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030" y="2420888"/>
            <a:ext cx="2592288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77281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852936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5723" y="440074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796795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600200"/>
          </a:xfrm>
        </p:spPr>
        <p:txBody>
          <a:bodyPr/>
          <a:lstStyle/>
          <a:p>
            <a:r>
              <a:rPr lang="cs-CZ" dirty="0" smtClean="0"/>
              <a:t>ZÁKLADNÍ ORGÁNY TĚLA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291264" cy="4065315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/>
              <a:t>SRDCE</a:t>
            </a:r>
          </a:p>
          <a:p>
            <a:endParaRPr lang="cs-CZ" sz="3200" dirty="0" smtClean="0"/>
          </a:p>
          <a:p>
            <a:r>
              <a:rPr lang="cs-CZ" sz="3200" dirty="0" smtClean="0"/>
              <a:t>MOZEK</a:t>
            </a:r>
          </a:p>
          <a:p>
            <a:endParaRPr lang="cs-CZ" sz="3200" dirty="0" smtClean="0"/>
          </a:p>
          <a:p>
            <a:r>
              <a:rPr lang="cs-CZ" sz="3200" dirty="0" smtClean="0"/>
              <a:t>PLÍCE</a:t>
            </a:r>
          </a:p>
          <a:p>
            <a:endParaRPr lang="cs-CZ" sz="3200" dirty="0" smtClean="0"/>
          </a:p>
          <a:p>
            <a:r>
              <a:rPr lang="cs-CZ" sz="3200" dirty="0" smtClean="0"/>
              <a:t>ŽALUDEK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8632" y="486916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44809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7913" y="234888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61929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960302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SOUČÁSTÍ OBĚHOVÉ SOUSTAVY</a:t>
            </a:r>
          </a:p>
          <a:p>
            <a:endParaRPr lang="cs-CZ" dirty="0" smtClean="0"/>
          </a:p>
          <a:p>
            <a:r>
              <a:rPr lang="cs-CZ" dirty="0" smtClean="0"/>
              <a:t>PUMPUJE KREV DO CELÉHO TĚLA</a:t>
            </a:r>
          </a:p>
          <a:p>
            <a:endParaRPr lang="cs-CZ" dirty="0" smtClean="0"/>
          </a:p>
          <a:p>
            <a:r>
              <a:rPr lang="cs-CZ" dirty="0" smtClean="0"/>
              <a:t>SRDCE PRACUJE NEUSTÁLE, KDYŽ DOJDE  K JEHO ZÁSTAVĚ, </a:t>
            </a:r>
            <a:r>
              <a:rPr lang="cs-CZ" dirty="0"/>
              <a:t>JE </a:t>
            </a:r>
            <a:r>
              <a:rPr lang="cs-CZ" dirty="0" smtClean="0"/>
              <a:t>ČLOVĚK VÁŽNĚ OHROŽEN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58112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3134946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ŘÍDÍ NAŠE TĚLO</a:t>
            </a:r>
          </a:p>
          <a:p>
            <a:endParaRPr lang="cs-CZ" dirty="0" smtClean="0"/>
          </a:p>
          <a:p>
            <a:r>
              <a:rPr lang="cs-CZ" dirty="0" smtClean="0"/>
              <a:t>UMOŽŇUJE NÁM MYSLET, MLUVIT A ROZUMĚT</a:t>
            </a:r>
          </a:p>
          <a:p>
            <a:endParaRPr lang="cs-CZ" dirty="0" smtClean="0"/>
          </a:p>
          <a:p>
            <a:r>
              <a:rPr lang="cs-CZ" dirty="0" smtClean="0"/>
              <a:t>JE SOUČÁSTÍ NERVOVÉ  SOUSTAVY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4795" y="3933056"/>
            <a:ext cx="2708920" cy="270892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52359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PLÍCE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19256" cy="4425355"/>
          </a:xfrm>
        </p:spPr>
        <p:txBody>
          <a:bodyPr/>
          <a:lstStyle/>
          <a:p>
            <a:r>
              <a:rPr lang="cs-CZ" dirty="0" smtClean="0"/>
              <a:t>JSOU SOUČÁSTÍ DÝCHACÍ SOUSTAVY</a:t>
            </a:r>
          </a:p>
          <a:p>
            <a:endParaRPr lang="cs-CZ" dirty="0" smtClean="0"/>
          </a:p>
          <a:p>
            <a:r>
              <a:rPr lang="cs-CZ" dirty="0" smtClean="0"/>
              <a:t>LEVÁ A PRAVÁ PLÍCE</a:t>
            </a:r>
          </a:p>
          <a:p>
            <a:endParaRPr lang="cs-CZ" dirty="0" smtClean="0"/>
          </a:p>
          <a:p>
            <a:r>
              <a:rPr lang="cs-CZ" dirty="0" smtClean="0"/>
              <a:t>PŘI NÁDECHU SE PLÍCE NAPLNÍ VZDUCHEM, TÍM SE DO TĚLA DOSTÁVÁ KYSLÍK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245030"/>
            <a:ext cx="2592288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84432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79" y="2060848"/>
            <a:ext cx="3599681" cy="35996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ŽALUDEK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19256" cy="4353347"/>
          </a:xfrm>
        </p:spPr>
        <p:txBody>
          <a:bodyPr/>
          <a:lstStyle/>
          <a:p>
            <a:r>
              <a:rPr lang="cs-CZ" dirty="0" smtClean="0"/>
              <a:t>JE SOUČÁSTÍ TRÁVICÍ SOUSTAVY</a:t>
            </a:r>
          </a:p>
          <a:p>
            <a:endParaRPr lang="cs-CZ" dirty="0"/>
          </a:p>
          <a:p>
            <a:r>
              <a:rPr lang="cs-CZ" dirty="0" smtClean="0"/>
              <a:t>ZPRACOVÁVÁ POTRAVU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4520" y="400506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863399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941168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Ilustrace - www.office.microsoft.com 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Použito dne:  19.1.2012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Vlastní archiv 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4972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26</TotalTime>
  <Words>144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LIDSKÉ TĚLO</vt:lpstr>
      <vt:lpstr>ZÁKLADNÍ ORGÁNY TĚLA</vt:lpstr>
      <vt:lpstr>SRDCE</vt:lpstr>
      <vt:lpstr>MOZEK</vt:lpstr>
      <vt:lpstr>PLÍCE</vt:lpstr>
      <vt:lpstr>ŽALUDEK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LIDSKÉ TĚLO</dc:title>
  <dc:creator>ASUS</dc:creator>
  <cp:lastModifiedBy>ASUS</cp:lastModifiedBy>
  <cp:revision>7</cp:revision>
  <dcterms:created xsi:type="dcterms:W3CDTF">2012-06-11T21:45:35Z</dcterms:created>
  <dcterms:modified xsi:type="dcterms:W3CDTF">2012-06-14T19:02:27Z</dcterms:modified>
</cp:coreProperties>
</file>