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8EA4F0-5AD6-4627-9DAA-2EE705B06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7FCB8-5536-486C-B39E-BA365A46F3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7"/>
            <a:ext cx="8208912" cy="2016223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Párové souhlásky  z x s</a:t>
            </a:r>
            <a:br>
              <a:rPr lang="cs-CZ" sz="5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VY_32_INOVACE_parovesouhlaskyzxs_19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365104"/>
            <a:ext cx="855987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00808"/>
            <a:ext cx="87129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 PÁROVÉ</a:t>
            </a:r>
          </a:p>
          <a:p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SOUHLÁSKY</a:t>
            </a:r>
          </a:p>
          <a:p>
            <a:r>
              <a:rPr lang="cs-CZ" sz="8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            s -- z</a:t>
            </a:r>
            <a:endParaRPr lang="cs-CZ" sz="8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8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2051720" y="4581128"/>
            <a:ext cx="1800200" cy="1756793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5501"/>
          <a:stretch>
            <a:fillRect/>
          </a:stretch>
        </p:blipFill>
        <p:spPr bwMode="auto">
          <a:xfrm>
            <a:off x="323528" y="4581128"/>
            <a:ext cx="1728192" cy="1756793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63688" y="692696"/>
            <a:ext cx="5112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etě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2492896"/>
            <a:ext cx="11521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92896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452320" y="544522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95 0.02037 C -0.00191 0.01828 -0.00121 0.01597 0.00017 0.01412 C 0.00156 0.01227 0.00382 0.0118 0.00504 0.00972 C 0.00538 0.00903 0.00816 -0.00255 0.00833 -0.00324 C 0.00712 -0.03264 0.00885 -0.04977 -0.00625 -0.06991 C -0.01424 -0.0919 -0.00399 -0.06597 -0.01424 -0.08496 C -0.0191 -0.09398 -0.02205 -0.10509 -0.03038 -0.10857 C -0.03559 -0.11551 -0.03993 -0.11783 -0.04653 -0.12153 C -0.05052 -0.12384 -0.05382 -0.12778 -0.05781 -0.13009 C -0.07535 -0.14005 -0.11441 -0.13634 -0.1224 -0.13658 C -0.12882 -0.13935 -0.13125 -0.14607 -0.1368 -0.15162 C -0.13941 -0.16111 -0.1375 -0.16343 -0.14496 -0.16667 C -0.15764 -0.20139 -0.15625 -0.21806 -0.15625 -0.26134 " pathEditMode="relative" rAng="0" ptsTypes="ffffffffffffA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-1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-4.81481E-6 C -0.01093 0.00278 -0.02015 0.00926 -0.03074 0.01296 C -0.03838 0.02315 -0.04775 0.03009 -0.05643 0.03866 C -0.06042 0.04259 -0.06372 0.04769 -0.06789 0.05162 C -0.0698 0.05347 -0.07223 0.05417 -0.07431 0.05579 C -0.07917 0.05995 -0.08872 0.06875 -0.08872 0.06875 C -0.09463 0.08056 -0.09931 0.09236 -0.10331 0.10533 C -0.10278 0.12755 -0.10383 0.15 -0.10174 0.17199 C -0.10035 0.18634 -0.08803 0.20533 -0.08074 0.21505 C -0.07813 0.22546 -0.0731 0.23403 -0.07101 0.24514 C -0.06789 0.26204 -0.06719 0.27963 -0.06459 0.29676 C -0.06338 0.3162 -0.06442 0.33588 -0.06129 0.35486 C -0.0599 0.3632 -0.05522 0.37014 -0.05331 0.37847 C -0.05383 0.40139 -0.05348 0.42431 -0.05487 0.44722 C -0.05522 0.45185 -0.05747 0.45579 -0.05817 0.46019 C -0.0639 0.49861 -0.09619 0.5294 -0.12101 0.5463 C -0.14567 0.59468 -0.23907 0.54514 -0.28716 0.5375 C -0.29428 0.53519 -0.29914 0.53102 -0.30643 0.52894 C -0.31581 0.51968 -0.32397 0.52014 -0.3356 0.51829 C -0.35209 0.51968 -0.36528 0.51921 -0.37744 0.53542 C -0.38247 0.54213 -0.38803 0.55093 -0.39202 0.55903 C -0.39376 0.5625 -0.39445 0.56713 -0.39688 0.56991 C -0.39897 0.57245 -0.40226 0.57269 -0.40487 0.57408 C -0.40834 0.5787 -0.41199 0.58542 -0.41789 0.58495 C -0.42657 0.58449 -0.44358 0.57847 -0.44358 0.57847 C -0.45869 0.56482 -0.48247 0.56736 -0.50001 0.55903 C -0.50643 0.55972 -0.51303 0.55972 -0.51945 0.56134 C -0.53716 0.56551 -0.52917 0.59607 -0.52917 0.61296 " pathEditMode="relative" ptsTypes="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CFFFF"/>
              </a:clrFrom>
              <a:clrTo>
                <a:srgbClr val="FCFFFF">
                  <a:alpha val="0"/>
                </a:srgbClr>
              </a:clrTo>
            </a:clrChange>
          </a:blip>
          <a:srcRect t="7875" r="1564"/>
          <a:stretch>
            <a:fillRect/>
          </a:stretch>
        </p:blipFill>
        <p:spPr bwMode="auto">
          <a:xfrm>
            <a:off x="2051720" y="4653136"/>
            <a:ext cx="1800200" cy="1684785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874" r="5501"/>
          <a:stretch>
            <a:fillRect/>
          </a:stretch>
        </p:blipFill>
        <p:spPr bwMode="auto">
          <a:xfrm>
            <a:off x="323528" y="4653136"/>
            <a:ext cx="1728192" cy="1684785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23728" y="548680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aře_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636912"/>
            <a:ext cx="13681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2636912"/>
            <a:ext cx="9361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5589240"/>
            <a:ext cx="1475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03 -0.00139 C 0.00642 -0.03774 0.00052 -0.075 -0.01042 -0.1088 C -0.0151 -0.12315 -0.01788 -0.13727 -0.0217 -0.15186 C -0.02292 -0.15672 -0.02812 -0.16482 -0.02812 -0.16459 C -0.02917 -0.16945 -0.03194 -0.17315 -0.03299 -0.17778 C -0.0342 -0.18334 -0.03281 -0.18959 -0.03455 -0.19491 C -0.03489 -0.19584 -0.04514 -0.19885 -0.04739 -0.19908 C -0.06198 -0.20024 -0.07639 -0.2007 -0.09097 -0.20139 C -0.09635 -0.21181 -0.09792 -0.21575 -0.10069 -0.22709 C -0.10347 -0.26158 -0.10226 -0.24005 -0.10226 -0.29167 " pathEditMode="relative" rAng="0" ptsTypes="fffffffffA">
                                      <p:cBhvr>
                                        <p:cTn id="6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0" y="-1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6.2963E-6 C -0.01094 0.00346 -0.02118 0.00971 -0.03229 0.01296 C -0.03854 0.01828 -0.04479 0.01828 -0.05156 0.02152 C -0.05955 0.03541 -0.0724 0.04768 -0.07743 0.06434 C -0.08229 0.08055 -0.08941 0.09652 -0.09201 0.11388 C -0.09549 0.13772 -0.0934 0.12846 -0.0967 0.14189 C -0.10174 0.20393 -0.09896 0.19096 -0.10156 0.29675 C -0.10208 0.31596 -0.11146 0.33796 -0.11771 0.35485 C -0.1217 0.38541 -0.12101 0.42036 -0.13385 0.44721 C -0.13437 0.45092 -0.13437 0.45462 -0.13542 0.45809 C -0.13611 0.46041 -0.13802 0.46203 -0.13872 0.46434 C -0.14497 0.4861 -0.13576 0.4662 -0.14358 0.48171 C -0.14687 0.49513 -0.1533 0.50578 -0.15799 0.51828 C -0.1625 0.53055 -0.16684 0.54351 -0.17257 0.55485 C -0.17882 0.56735 -0.18767 0.578 -0.19531 0.58911 C -0.20174 0.59884 -0.20538 0.60833 -0.21285 0.61712 C -0.2191 0.62453 -0.22604 0.62754 -0.23247 0.63425 C -0.2408 0.64351 -0.23316 0.63934 -0.24514 0.64721 C -0.2533 0.65277 -0.26372 0.65624 -0.27257 0.66018 C -0.28594 0.6662 -0.31406 0.66388 -0.31927 0.66434 C -0.32795 0.66481 -0.33646 0.66596 -0.34514 0.66666 C -0.35694 0.66759 -0.36892 0.66805 -0.38073 0.66874 C -0.39097 0.66805 -0.40122 0.66782 -0.41128 0.66666 C -0.41753 0.66596 -0.42413 0.66041 -0.43073 0.66018 C -0.45712 0.65879 -0.48333 0.65879 -0.50972 0.65809 C -0.51806 0.65578 -0.52535 0.65323 -0.53385 0.65161 C -0.55469 0.64328 -0.54444 0.64583 -0.56458 0.64305 C -0.56823 0.6412 -0.57222 0.6405 -0.57587 0.63865 C -0.58628 0.63356 -0.57847 0.63564 -0.58715 0.63009 C -0.5901 0.62823 -0.59358 0.62731 -0.5967 0.62569 C -0.59826 0.6236 -0.59965 0.62083 -0.60156 0.61921 C -0.60295 0.61805 -0.60503 0.61851 -0.60642 0.61712 C -0.60903 0.61434 -0.61042 0.60971 -0.61285 0.60647 " pathEditMode="relative" ptsTypes="fffff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2123728" y="4581128"/>
            <a:ext cx="1800200" cy="1756793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323528" y="4581128"/>
            <a:ext cx="1800200" cy="1756793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03848" y="476672"/>
            <a:ext cx="30963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pe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708920"/>
            <a:ext cx="13681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2708920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4328" y="544522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7037E-6 C 0.00121 -0.04097 -0.00278 -0.0625 0.021 -0.08588 C 0.02777 -0.09977 0.01944 -0.08611 0.03055 -0.09444 C 0.03246 -0.09606 0.03368 -0.09907 0.03541 -0.10092 C 0.04184 -0.1081 0.0467 -0.1118 0.05486 -0.11389 C 0.07673 -0.12592 0.08472 -0.125 0.11128 -0.12685 C 0.11545 -0.1287 0.11996 -0.12893 0.12413 -0.13102 C 0.13593 -0.13727 0.14618 -0.1493 0.15798 -0.15486 C 0.16007 -0.15902 0.16232 -0.16342 0.16441 -0.16759 C 0.16545 -0.16967 0.1677 -0.17407 0.1677 -0.17407 C 0.17014 -0.18379 0.17257 -0.20416 0.17257 -0.20416 C 0.17205 -0.21273 0.17187 -0.22152 0.171 -0.23009 C 0.17083 -0.2324 0.16961 -0.23426 0.16927 -0.23657 C 0.16805 -0.24375 0.16614 -0.2581 0.16614 -0.2581 C 0.16441 -0.31967 0.16441 -0.29815 0.16441 -0.32245 " pathEditMode="relative" ptsTypes="ffffffffffffffA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14815E-6 C -0.00695 -0.00602 -0.0033 -0.00394 -0.01285 -0.00649 C -0.01823 -0.00788 -0.029 -0.01065 -0.029 -0.01065 C -0.06129 -0.00811 -0.0474 -0.01065 -0.06771 -8.14815E-6 C -0.07362 0.00786 -0.08125 0.01365 -0.08716 0.02152 C -0.09167 0.02754 -0.09584 0.03425 -0.1 0.04097 C -0.10452 0.04814 -0.10261 0.04745 -0.10643 0.05601 C -0.10834 0.06041 -0.11285 0.06874 -0.11285 0.06874 C -0.1191 0.10023 -0.12327 0.13194 -0.129 0.16342 C -0.13594 0.2493 -0.11493 0.34328 -0.13716 0.42361 C -0.13872 0.43935 -0.14202 0.45208 -0.14688 0.46666 C -0.14757 0.46898 -0.14914 0.47083 -0.15 0.47314 C -0.15122 0.47592 -0.15243 0.47847 -0.1533 0.48171 C -0.15921 0.50138 -0.1533 0.48842 -0.15973 0.50092 C -0.16407 0.51921 -0.17379 0.53171 -0.1823 0.54629 C -0.19219 0.56342 -0.18368 0.55671 -0.19688 0.56342 C -0.20261 0.57546 -0.21268 0.58078 -0.22101 0.58911 C -0.24323 0.61226 -0.26598 0.62962 -0.29358 0.63865 C -0.31007 0.64999 -0.32882 0.65115 -0.34688 0.6537 C -0.36667 0.653 -0.3875 0.65949 -0.40643 0.65138 C -0.41216 0.6493 -0.40417 0.63078 -0.40973 0.628 C -0.42379 0.6206 -0.43976 0.62661 -0.45487 0.62592 C -0.50365 0.61157 -0.52257 0.62199 -0.59514 0.62361 C -0.62205 0.62407 -0.67587 0.62592 -0.67587 0.62592 " pathEditMode="relative" ptsTypes="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8" r="1564"/>
          <a:stretch>
            <a:fillRect/>
          </a:stretch>
        </p:blipFill>
        <p:spPr bwMode="auto">
          <a:xfrm>
            <a:off x="2123728" y="4581128"/>
            <a:ext cx="1800200" cy="1756793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323528" y="4581128"/>
            <a:ext cx="1800200" cy="1756793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67744" y="404664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hla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276872"/>
            <a:ext cx="1008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2204864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336" y="55172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25 C -0.00955 0.00393 -0.01285 -0.01667 -0.0158 -0.0375 C -0.01528 -0.05186 -0.01563 -0.06621 -0.01424 -0.08056 C -0.01302 -0.0926 0.00677 -0.09746 0.01319 -0.09769 C 0.03732 -0.09885 0.06163 -0.09908 0.08576 -0.09977 C 0.10642 -0.1051 0.12656 -0.11065 0.14548 -0.12338 C 0.15937 -0.13287 0.14496 -0.12199 0.15677 -0.13426 C 0.15989 -0.1375 0.16649 -0.14283 0.16649 -0.1426 C 0.17048 -0.15949 0.16528 -0.16968 0.16007 -0.18357 C 0.15746 -0.19028 0.15191 -0.20301 0.15191 -0.20278 C 0.14809 -0.21875 0.14809 -0.23403 0.15521 -0.24815 C 0.15712 -0.25602 0.15868 -0.26551 0.15347 -0.27176 " pathEditMode="relative" rAng="0" ptsTypes="fffffffffffA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0" y="-1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5556E-6 -1.48148E-6 C -0.01424 -0.01227 -0.02431 -0.00463 -0.04358 -0.00209 C -0.05296 0.00185 -0.05886 0.01111 -0.06615 0.01944 C -0.0915 0.04884 -0.1073 0.10023 -0.11129 0.14421 C -0.11008 0.17963 -0.10973 0.21898 -0.10331 0.25393 C -0.10383 0.30046 -0.09341 0.39398 -0.11945 0.44537 C -0.12258 0.46273 -0.13039 0.47407 -0.13872 0.48819 C -0.14133 0.49259 -0.15018 0.50856 -0.15331 0.51203 C -0.15469 0.51342 -0.1566 0.51296 -0.15817 0.51412 C -0.16268 0.51736 -0.16737 0.51991 -0.17101 0.52477 C -0.17744 0.53333 -0.18334 0.53796 -0.19202 0.54213 C -0.19688 0.54722 -0.20174 0.55208 -0.2066 0.55717 C -0.21112 0.5618 -0.2191 0.56227 -0.22431 0.56574 C -0.24219 0.57731 -0.21372 0.5618 -0.2356 0.5743 C -0.24341 0.5787 -0.23768 0.57384 -0.24688 0.5787 C -0.254 0.58241 -0.26077 0.58796 -0.26789 0.59143 C -0.28542 0.60023 -0.26042 0.58495 -0.28386 0.59791 C -0.3014 0.60764 -0.28646 0.60208 -0.30001 0.60648 C -0.31633 0.61736 -0.33386 0.61828 -0.35174 0.62153 C -0.37709 0.62616 -0.40209 0.63194 -0.42744 0.63657 C -0.47917 0.63541 -0.50261 0.64213 -0.54202 0.62801 C -0.54862 0.62245 -0.55469 0.61921 -0.56129 0.61296 C -0.56841 0.60625 -0.57396 0.59861 -0.58074 0.59143 C -0.58386 0.58819 -0.58716 0.58565 -0.59046 0.58287 C -0.59237 0.58125 -0.59532 0.57639 -0.59532 0.57639 " pathEditMode="relative" ptsTypes="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2123728" y="4581128"/>
            <a:ext cx="1800200" cy="1756793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EFF"/>
              </a:clrFrom>
              <a:clrTo>
                <a:srgbClr val="FFFE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323528" y="4581128"/>
            <a:ext cx="1800200" cy="1756793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627784" y="548680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rova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2420888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2420888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336" y="544522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9 0.03565 C -0.00261 0.01713 -0.00573 0.00185 -0.00782 -0.01597 C -0.00729 -0.04259 -0.00747 -0.06921 -0.00625 -0.0956 C -0.00504 -0.12199 0.00434 -0.13727 0.01475 -0.15787 C 0.01406 -0.18727 0.01805 -0.22037 0.00503 -0.24606 C 0.00104 -0.26227 0.00642 -0.24236 0.00017 -0.25903 C -0.00052 -0.26111 -0.00035 -0.26366 -0.00139 -0.26551 C -0.00313 -0.26829 -0.00591 -0.26921 -0.00782 -0.27176 " pathEditMode="relative" rAng="0" ptsTypes="fffffff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0" y="-1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7 C -0.02986 0.00162 -0.03594 -0.00301 -0.05642 0.01088 C -0.05747 0.01296 -0.05816 0.01574 -0.05972 0.01736 C -0.06215 0.0199 -0.0658 0.02037 -0.06771 0.02361 C -0.07135 0.02986 -0.0717 0.03935 -0.07587 0.04514 C -0.08785 0.06157 -0.08177 0.05185 -0.09358 0.07523 C -0.09861 0.08541 -0.09809 0.09745 -0.1033 0.10764 C -0.10434 0.11898 -0.10521 0.13055 -0.10642 0.14189 C -0.10747 0.15277 -0.10972 0.1743 -0.10972 0.1743 C -0.10851 0.21227 -0.1092 0.24051 -0.0967 0.27314 C -0.09306 0.30393 -0.09392 0.29074 -0.0967 0.34629 C -0.09705 0.35208 -0.10365 0.36342 -0.10486 0.36574 C -0.11198 0.37986 -0.11892 0.39444 -0.12587 0.40856 C -0.13125 0.41944 -0.13802 0.42777 -0.14358 0.43889 C -0.14514 0.44189 -0.14688 0.44444 -0.14844 0.44745 C -0.15069 0.45162 -0.15486 0.46018 -0.15486 0.46018 C -0.15694 0.46875 -0.15747 0.47754 -0.15972 0.48611 C -0.16181 0.50254 -0.16059 0.5199 -0.16458 0.53564 C -0.16563 0.53958 -0.16892 0.54143 -0.17101 0.54421 C -0.175 0.56064 -0.19184 0.56898 -0.20156 0.57847 C -0.22622 0.60277 -0.24913 0.63102 -0.27587 0.65162 C -0.2941 0.66574 -0.3125 0.67291 -0.33229 0.68171 C -0.34774 0.6956 -0.36424 0.70671 -0.38229 0.7118 C -0.39254 0.72106 -0.40069 0.72615 -0.41285 0.72916 C -0.42326 0.73703 -0.43038 0.74189 -0.44184 0.74629 C -0.45903 0.7618 -0.46858 0.75416 -0.49358 0.75277 C -0.49931 0.74814 -0.51059 0.73912 -0.51615 0.73564 C -0.52066 0.73287 -0.53056 0.72916 -0.53056 0.72916 C -0.54826 0.7118 -0.5658 0.69444 -0.58229 0.67523 C -0.58941 0.66713 -0.59809 0.6625 -0.60486 0.65393 C -0.60712 0.6449 -0.61597 0.63009 -0.62257 0.62592 " pathEditMode="relative" ptsTypes="fff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5501"/>
          <a:stretch>
            <a:fillRect/>
          </a:stretch>
        </p:blipFill>
        <p:spPr bwMode="auto">
          <a:xfrm>
            <a:off x="2123728" y="4581128"/>
            <a:ext cx="1728192" cy="1756793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323528" y="4581128"/>
            <a:ext cx="1800200" cy="1756793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131840" y="404664"/>
            <a:ext cx="30963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opi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2276872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2204864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336" y="53732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C 0.00226 -0.02546 0.00643 -0.0493 0.01459 -0.07292 C 0.01736 -0.08102 0.02361 -0.08727 0.02743 -0.09444 C 0.03472 -0.10833 0.03924 -0.1169 0.05 -0.12685 C 0.05452 -0.13102 0.06077 -0.12986 0.06615 -0.13102 C 0.09288 -0.13657 0.07361 -0.1331 0.12431 -0.13542 C 0.13611 -0.13935 0.14792 -0.1456 0.15816 -0.15463 C 0.16424 -0.15995 0.16736 -0.16667 0.17431 -0.16967 C 0.17743 -0.17407 0.18125 -0.17755 0.18386 -0.18264 C 0.1915 -0.19768 0.18733 -0.19259 0.19514 -0.2 C 0.1974 -0.20579 0.19827 -0.2125 0.20174 -0.21713 C 0.20556 -0.22222 0.20747 -0.22384 0.20972 -0.23009 C 0.21424 -0.24213 0.21459 -0.25555 0.21459 -0.26875 " pathEditMode="relative" ptsTypes="ffffffffffffA">
                                      <p:cBhvr>
                                        <p:cTn id="6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5185E-6 C -0.01545 0.00139 -0.02275 0.00092 -0.03559 0.00648 C -0.04132 0.0118 -0.04966 0.02268 -0.05643 0.02592 C -0.06163 0.03727 -0.06823 0.0456 -0.07431 0.05602 C -0.07587 0.05879 -0.07761 0.06157 -0.079 0.06458 C -0.08073 0.06805 -0.08195 0.07199 -0.08386 0.07523 C -0.08525 0.07778 -0.0875 0.07916 -0.08872 0.08171 C -0.10295 0.1118 -0.10348 0.14398 -0.11129 0.17639 C -0.11042 0.20092 -0.1132 0.23379 -0.1033 0.25579 C -0.1 0.2743 -0.09202 0.29259 -0.08559 0.30972 C -0.08282 0.31713 -0.08073 0.3169 -0.07743 0.32477 C -0.06493 0.35509 -0.08195 0.3206 -0.07101 0.3419 C -0.06858 0.35208 -0.06476 0.36065 -0.06129 0.36991 C -0.05782 0.3794 -0.05625 0.39028 -0.0533 0.4 C -0.05 0.42801 -0.05139 0.45116 -0.06945 0.46666 C -0.07309 0.4743 -0.07657 0.47893 -0.08229 0.48379 C -0.11598 0.48217 -0.12205 0.48611 -0.14514 0.47106 C -0.15278 0.46088 -0.14809 0.4662 -0.15973 0.45602 C -0.16736 0.4493 -0.16806 0.43842 -0.17743 0.43449 C -0.18073 0.43148 -0.18611 0.42592 -0.19028 0.42592 C -0.20816 0.42592 -0.24358 0.43009 -0.24358 0.43009 C -0.24566 0.43148 -0.24809 0.43241 -0.25 0.43449 C -0.25955 0.44514 -0.24688 0.43819 -0.25816 0.44305 C -0.26216 0.44838 -0.26719 0.45231 -0.27101 0.4581 C -0.27257 0.46041 -0.27309 0.46389 -0.27431 0.46666 C -0.29393 0.50764 -0.27361 0.45926 -0.28559 0.49467 C -0.28837 0.50254 -0.29236 0.51018 -0.29514 0.51829 C -0.29584 0.52037 -0.29636 0.52245 -0.29688 0.52477 C -0.29757 0.52754 -0.29757 0.53055 -0.29844 0.5331 C -0.30087 0.54097 -0.30625 0.55185 -0.30816 0.56134 C -0.31198 0.57986 -0.31476 0.59884 -0.31945 0.61713 C -0.32413 0.65555 -0.32205 0.67778 -0.32431 0.72477 C -0.325 0.73842 -0.33038 0.75486 -0.34028 0.76134 C -0.34288 0.76273 -0.35782 0.76551 -0.35816 0.76551 C -0.37743 0.77407 -0.38403 0.76921 -0.41129 0.76782 C -0.43247 0.75879 -0.45538 0.76065 -0.47587 0.74838 C -0.49427 0.73727 -0.5092 0.72245 -0.52587 0.70764 C -0.53108 0.70301 -0.53438 0.69722 -0.54028 0.69467 C -0.54705 0.68102 -0.55677 0.67662 -0.56615 0.66666 C -0.55243 0.66088 -0.55851 0.62754 -0.56129 0.61504 C -0.5625 0.60926 -0.56927 0.60856 -0.57257 0.6044 " pathEditMode="relative" ptsTypes="fffffffffffff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937" r="1564"/>
          <a:stretch>
            <a:fillRect/>
          </a:stretch>
        </p:blipFill>
        <p:spPr bwMode="auto">
          <a:xfrm>
            <a:off x="2051720" y="4581128"/>
            <a:ext cx="1800200" cy="1756793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EFFFD"/>
              </a:clrFrom>
              <a:clrTo>
                <a:srgbClr val="FEFFFD">
                  <a:alpha val="0"/>
                </a:srgbClr>
              </a:clrTo>
            </a:clrChange>
          </a:blip>
          <a:srcRect t="3937" r="5501"/>
          <a:stretch>
            <a:fillRect/>
          </a:stretch>
        </p:blipFill>
        <p:spPr bwMode="auto">
          <a:xfrm>
            <a:off x="323528" y="4581128"/>
            <a:ext cx="1728192" cy="1756793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75856" y="404664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2780928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2780928"/>
            <a:ext cx="13681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68344" y="53012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6.66667E-6 C -0.00295 -0.01667 -0.01562 -0.02871 -0.021 -0.04514 C -0.02951 -0.07153 -0.01423 -0.02987 -0.02586 -0.05811 C -0.02812 -0.06366 -0.03229 -0.07547 -0.03229 -0.07547 C -0.03246 -0.07616 -0.03454 -0.08889 -0.03541 -0.09052 C -0.04097 -0.10093 -0.04375 -0.10209 -0.04843 -0.11413 C -0.05 -0.12223 -0.05277 -0.12778 -0.05486 -0.13565 C -0.05538 -0.15718 -0.05503 -0.17871 -0.05642 -0.20001 C -0.05711 -0.20973 -0.0651 -0.21899 -0.06927 -0.22593 C -0.07447 -0.23496 -0.07691 -0.24561 -0.08385 -0.25163 C -0.08715 -0.25811 -0.08871 -0.26459 -0.09184 -0.27107 C -0.09444 -0.29028 -0.09444 -0.28403 -0.09184 -0.30973 C -0.09166 -0.31204 -0.09097 -0.31413 -0.09027 -0.31621 C -0.08941 -0.31852 -0.0875 -0.32014 -0.08715 -0.32269 C -0.08645 -0.32825 -0.08715 -0.33403 -0.08715 -0.33982 " pathEditMode="relative" ptsTypes="ffffffffffffff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07407E-6 C -0.0092 0.00069 -0.0184 0.00046 -0.02743 0.00232 C -0.0342 0.0037 -0.03715 0.01227 -0.04358 0.01505 C -0.05278 0.03056 -0.04757 0.02269 -0.05955 0.03866 C -0.06615 0.04745 -0.07066 0.05995 -0.07743 0.06898 C -0.07952 0.07732 -0.08073 0.08472 -0.08386 0.09259 C -0.08629 0.10625 -0.08785 0.11991 -0.09028 0.13333 C -0.08976 0.15694 -0.08959 0.18079 -0.08872 0.2044 C -0.0882 0.22245 -0.08768 0.24884 -0.07743 0.2625 C -0.07344 0.27755 -0.07587 0.27153 -0.07101 0.28171 C -0.06893 0.29167 -0.06615 0.31181 -0.06615 0.31181 C -0.06702 0.34491 -0.06389 0.38542 -0.079 0.41505 C -0.08212 0.42824 -0.07934 0.41991 -0.09184 0.43657 C -0.10035 0.44792 -0.1033 0.46482 -0.11285 0.47523 C -0.11563 0.47824 -0.11927 0.47963 -0.12257 0.48171 C -0.12952 0.49607 -0.12136 0.48218 -0.13056 0.49028 C -0.13247 0.4919 -0.13334 0.49537 -0.13542 0.49676 C -0.14757 0.50579 -0.16146 0.50926 -0.17413 0.5162 C -0.18959 0.52454 -0.17066 0.51736 -0.18872 0.52269 C -0.19306 0.52407 -0.20156 0.52685 -0.20156 0.52685 C -0.21615 0.52616 -0.23073 0.52639 -0.24514 0.52477 C -0.25712 0.52338 -0.27031 0.51667 -0.28229 0.51412 C -0.28889 0.50949 -0.29549 0.50718 -0.30156 0.50116 C -0.31424 0.48866 -0.32049 0.47384 -0.32413 0.45394 C -0.32361 0.43032 -0.32413 0.40648 -0.32257 0.38287 C -0.3224 0.38032 -0.31997 0.37894 -0.31927 0.37639 C -0.31771 0.37083 -0.31719 0.36505 -0.31615 0.35926 C -0.31528 0.3544 -0.30538 0.34375 -0.30313 0.33982 C -0.30122 0.33657 -0.30052 0.33218 -0.29827 0.32917 C -0.28906 0.3169 -0.27604 0.31458 -0.26441 0.30972 C -0.25209 0.31111 -0.23976 0.31204 -0.22743 0.31412 C -0.21493 0.3162 -0.19028 0.32269 -0.19028 0.32269 C -0.1816 0.32847 -0.15625 0.34352 -0.15 0.35486 C -0.14775 0.35903 -0.14167 0.37431 -0.14028 0.37847 C -0.13889 0.38264 -0.13698 0.39144 -0.13698 0.39144 C -0.1375 0.4037 -0.13733 0.41597 -0.13872 0.42801 C -0.13941 0.43449 -0.14879 0.44444 -0.15156 0.44954 C -0.15434 0.46065 -0.15712 0.47593 -0.16129 0.48611 C -0.16893 0.50509 -0.18403 0.52245 -0.19358 0.53982 C -0.20209 0.55532 -0.21007 0.57245 -0.21927 0.58727 C -0.22535 0.59699 -0.23004 0.6 -0.23698 0.60857 C -0.24202 0.61482 -0.2467 0.62153 -0.25156 0.62801 C -0.26754 0.64931 -0.25955 0.63403 -0.27257 0.64745 C -0.275 0.65 -0.27656 0.6537 -0.279 0.65602 C -0.28195 0.6588 -0.28577 0.65972 -0.28872 0.6625 C -0.29063 0.66412 -0.29167 0.66736 -0.29358 0.66898 C -0.31354 0.68681 -0.30781 0.68079 -0.3257 0.69028 C -0.33229 0.69375 -0.3382 0.69931 -0.34514 0.70116 C -0.36528 0.70648 -0.38455 0.71181 -0.40486 0.7162 C -0.42379 0.72454 -0.40903 0.71898 -0.45486 0.7162 C -0.46337 0.71574 -0.47205 0.71458 -0.48056 0.71412 C -0.4941 0.71319 -0.50747 0.7125 -0.52101 0.71181 C -0.53542 0.70532 -0.5125 0.7162 -0.53229 0.70324 C -0.54288 0.6963 -0.55625 0.69306 -0.56771 0.69028 C -0.57587 0.68495 -0.5809 0.67639 -0.58872 0.66898 C -0.59184 0.66597 -0.59636 0.66644 -0.6 0.66458 C -0.61511 0.65694 -0.62778 0.64699 -0.64358 0.64306 C -0.65347 0.6338 -0.67031 0.63426 -0.68229 0.63241 C -0.69115 0.62801 -0.70035 0.62778 -0.70955 0.62593 C -0.71545 0.62477 -0.72153 0.62153 -0.72743 0.62153 " pathEditMode="relative" ptsTypes="ffffffffffffffffffffffffffffffff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875" r="5501"/>
          <a:stretch>
            <a:fillRect/>
          </a:stretch>
        </p:blipFill>
        <p:spPr bwMode="auto">
          <a:xfrm>
            <a:off x="2051720" y="4653136"/>
            <a:ext cx="1728192" cy="1684785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875" r="5501"/>
          <a:stretch>
            <a:fillRect/>
          </a:stretch>
        </p:blipFill>
        <p:spPr bwMode="auto">
          <a:xfrm>
            <a:off x="323528" y="4653136"/>
            <a:ext cx="1728192" cy="1684785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67744" y="404664"/>
            <a:ext cx="35283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my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848" y="2708920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2636912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68344" y="544522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111E-6 C -0.00486 -0.0044 -0.0092 -0.00532 -0.01441 -0.00856 C -0.0243 -0.01458 -0.03299 -0.02338 -0.0434 -0.02778 C -0.05295 -0.03819 -0.06319 -0.04745 -0.07257 -0.05787 C -0.07969 -0.06574 -0.08299 -0.0743 -0.09028 -0.08171 C -0.09427 -0.09768 -0.08906 -0.07893 -0.10312 -0.10741 C -0.10781 -0.11713 -0.1125 -0.12616 -0.11771 -0.13542 C -0.12239 -0.15486 -0.11458 -0.12523 -0.12413 -0.15046 C -0.12517 -0.15301 -0.125 -0.15625 -0.12569 -0.15903 C -0.12656 -0.16204 -0.12795 -0.16481 -0.12899 -0.16759 C -0.13055 -0.17639 -0.13246 -0.18472 -0.13385 -0.19352 C -0.13212 -0.21412 -0.13142 -0.22454 -0.12257 -0.24074 C -0.1191 -0.26643 -0.11944 -0.29398 -0.13055 -0.31597 C -0.13108 -0.31805 -0.13212 -0.32245 -0.13212 -0.32245 " pathEditMode="relative" ptsTypes="fffffffffffff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-5.18519E-6 C -0.00747 -0.00996 -0.01424 -0.0176 -0.02414 -0.02154 C -0.03004 -0.02385 -0.04185 -0.02802 -0.04185 -0.02802 C -0.05365 -0.02709 -0.06685 -0.03103 -0.07744 -0.02385 C -0.07917 -0.02269 -0.079 -0.01899 -0.08056 -0.01737 C -0.08195 -0.01598 -0.08386 -0.01575 -0.08542 -0.01505 C -0.09358 0.00022 -0.10383 0.01342 -0.11285 0.02777 C -0.11858 0.0368 -0.12205 0.04837 -0.12744 0.05786 C -0.12952 0.0662 -0.13542 0.0817 -0.13542 0.0817 C -0.13803 0.10115 -0.14549 0.11851 -0.15001 0.13749 C -0.14792 0.17291 -0.14862 0.23332 -0.13716 0.27082 C -0.13195 0.28819 -0.12414 0.30555 -0.11771 0.32245 C -0.11546 0.33819 -0.10834 0.36504 -0.10157 0.37846 C -0.09758 0.39999 -0.09966 0.39166 -0.09358 0.41272 C -0.09254 0.41643 -0.09028 0.4236 -0.09028 0.4236 C -0.09133 0.43356 -0.09133 0.44397 -0.09358 0.4537 C -0.09862 0.47615 -0.1158 0.4824 -0.129 0.49235 C -0.13733 0.4986 -0.13889 0.50045 -0.14844 0.50323 C -0.16164 0.5162 -0.19671 0.51596 -0.19671 0.51596 C -0.24393 0.5118 -0.2415 0.51434 -0.27605 0.49675 C -0.28942 0.4817 -0.30348 0.46805 -0.31615 0.45161 C -0.32362 0.43147 -0.33542 0.4155 -0.34514 0.39768 C -0.34914 0.39073 -0.35452 0.38564 -0.35799 0.37846 C -0.36008 0.37453 -0.36077 0.36944 -0.36303 0.3655 C -0.36667 0.35832 -0.3724 0.35323 -0.37605 0.34606 C -0.37778 0.34212 -0.37848 0.33726 -0.38056 0.33332 C -0.3823 0.32985 -0.38542 0.32777 -0.38716 0.32453 C -0.38907 0.32129 -0.38994 0.31712 -0.39185 0.31388 C -0.39862 0.30254 -0.40799 0.29768 -0.41771 0.29235 C -0.45278 0.29536 -0.43282 0.29143 -0.45313 0.30532 C -0.45626 0.31133 -0.46077 0.31573 -0.46615 0.31828 C -0.47032 0.32036 -0.479 0.32245 -0.479 0.32245 C -0.48438 0.32962 -0.48525 0.33495 -0.48872 0.34397 C -0.49098 0.3787 -0.48768 0.41272 -0.48542 0.44721 C -0.48733 0.50254 -0.48716 0.54166 -0.49514 0.5912 C -0.49653 0.60045 -0.49758 0.61573 -0.50157 0.6236 C -0.51823 0.65717 -0.54254 0.6861 -0.57101 0.70092 C -0.58438 0.70786 -0.6007 0.70856 -0.61459 0.7118 C -0.64844 0.70925 -0.68438 0.71689 -0.71615 0.70092 C -0.75417 0.68194 -0.78716 0.64235 -0.80001 0.5912 C -0.80244 0.5817 -0.80001 0.57106 -0.80001 0.5611 " pathEditMode="relative" ptsTypes="fffffffffffff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8"/>
              </a:clrFrom>
              <a:clrTo>
                <a:srgbClr val="FFFFF8">
                  <a:alpha val="0"/>
                </a:srgbClr>
              </a:clrTo>
            </a:clrChange>
          </a:blip>
          <a:srcRect t="7875" r="1564"/>
          <a:stretch>
            <a:fillRect/>
          </a:stretch>
        </p:blipFill>
        <p:spPr bwMode="auto">
          <a:xfrm>
            <a:off x="2123728" y="4653136"/>
            <a:ext cx="1800200" cy="1684785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875" r="1564"/>
          <a:stretch>
            <a:fillRect/>
          </a:stretch>
        </p:blipFill>
        <p:spPr bwMode="auto">
          <a:xfrm>
            <a:off x="323528" y="4653136"/>
            <a:ext cx="1800200" cy="1684785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95736" y="476672"/>
            <a:ext cx="35283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ozka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2492896"/>
            <a:ext cx="1008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7984" y="2492896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336" y="537321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1065 C -0.00191 -0.01852 -0.00139 -0.02593 0.01233 -0.04722 C 0.01406 -0.05 0.01562 -0.05278 0.01701 -0.05602 C 0.01788 -0.05787 0.01771 -0.06065 0.01875 -0.06227 C 0.02517 -0.07222 0.03524 -0.07593 0.04288 -0.0838 C 0.06215 -0.10371 0.0901 -0.12176 0.11545 -0.12269 C 0.1349 -0.12338 0.15417 -0.12408 0.17361 -0.12477 C 0.18715 -0.14352 0.17569 -0.16505 0.16233 -0.17431 C 0.16076 -0.17709 0.15972 -0.18102 0.15746 -0.18287 C 0.15469 -0.18542 0.15087 -0.18542 0.14774 -0.18704 C 0.14253 -0.18959 0.13837 -0.19329 0.13316 -0.1956 C 0.11753 -0.20972 0.08906 -0.21111 0.07031 -0.21713 C 0.06858 -0.21875 0.06094 -0.225 0.06059 -0.22801 C 0.05833 -0.25047 0.06319 -0.25093 0.06701 -0.26667 C 0.06788 -0.27685 0.06805 -0.29746 0.07674 -0.30324 L 0.06875 -0.29676 " pathEditMode="relative" rAng="0" ptsTypes="ffffffffffffffA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00" y="-1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C -0.02205 -0.01042 -0.04965 0.01227 -0.06771 0.02778 C -0.0717 0.03542 -0.075 0.04375 -0.079 0.05139 C -0.07952 0.05579 -0.07952 0.06018 -0.08056 0.06435 C -0.08125 0.0669 -0.08386 0.06829 -0.08386 0.07083 C -0.08386 0.10278 -0.08281 0.15694 -0.0757 0.19352 C -0.0717 0.26319 -0.06511 0.33935 -0.09184 0.40208 C -0.09653 0.42477 -0.10313 0.43819 -0.11927 0.44722 C -0.13056 0.46227 -0.14427 0.46134 -0.15799 0.46875 C -0.16354 0.47176 -0.16875 0.47592 -0.17413 0.4794 C -0.18073 0.4838 -0.19514 0.48796 -0.19514 0.48796 C -0.2349 0.48194 -0.2125 0.48889 -0.23542 0.46875 C -0.24358 0.44792 -0.23281 0.47338 -0.24531 0.45139 C -0.25643 0.43125 -0.25625 0.43055 -0.26285 0.41273 C -0.26389 0.40671 -0.26771 0.40162 -0.26771 0.3956 C -0.26771 0.38055 -0.26823 0.36481 -0.26441 0.35046 C -0.26111 0.33773 -0.24601 0.3287 -0.23698 0.32454 C -0.23455 0.32592 -0.2309 0.32616 -0.229 0.32893 C -0.22483 0.33518 -0.21927 0.35046 -0.21927 0.35046 C -0.21372 0.41134 -0.22674 0.47662 -0.24358 0.53333 C -0.24931 0.55208 -0.24358 0.53125 -0.25313 0.55046 C -0.2559 0.55579 -0.25608 0.56296 -0.25955 0.56759 C -0.26111 0.56967 -0.26302 0.57153 -0.26441 0.57407 C -0.26632 0.57731 -0.26684 0.58217 -0.26927 0.58472 C -0.27205 0.5875 -0.279 0.58912 -0.279 0.58912 C -0.28334 0.59768 -0.28611 0.59745 -0.29358 0.6 C -0.30209 0.5993 -0.31077 0.5993 -0.31927 0.59768 C -0.32865 0.59583 -0.33733 0.58565 -0.3467 0.58264 C -0.36111 0.5706 -0.37604 0.56088 -0.39028 0.54838 C -0.40764 0.5331 -0.38698 0.55046 -0.40156 0.53542 C -0.41198 0.52454 -0.42222 0.51435 -0.43229 0.50301 C -0.43733 0.49722 -0.44983 0.48426 -0.45643 0.47731 C -0.4658 0.46736 -0.47222 0.45208 -0.48056 0.44074 C -0.48247 0.43819 -0.48507 0.4368 -0.48698 0.43426 C -0.49618 0.42199 -0.50261 0.40555 -0.50955 0.3912 C -0.50903 0.37546 -0.5092 0.35972 -0.50799 0.34398 C -0.50764 0.33935 -0.50486 0.33102 -0.50486 0.33102 C -0.48906 0.35208 -0.49566 0.34491 -0.48542 0.36342 C -0.48733 0.4044 -0.4908 0.43426 -0.50799 0.46875 C -0.51042 0.48171 -0.51511 0.48657 -0.52101 0.49676 C -0.52934 0.51111 -0.53681 0.52639 -0.5467 0.53958 C -0.54792 0.54467 -0.55052 0.5493 -0.55156 0.55463 C -0.55313 0.5625 -0.55365 0.5706 -0.55486 0.57847 C -0.55643 0.58773 -0.55573 0.59815 -0.55955 0.60625 C -0.5625 0.61227 -0.56597 0.61782 -0.56927 0.62361 C -0.57309 0.63055 -0.58125 0.6331 -0.58542 0.64074 C -0.59115 0.65139 -0.59497 0.66667 -0.60486 0.67083 C -0.61389 0.6794 -0.62795 0.68079 -0.63872 0.6838 C -0.64618 0.68588 -0.65295 0.6919 -0.65955 0.69676 " pathEditMode="relative" ptsTypes="fffffffffffffffffffff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7875" r="1564"/>
          <a:stretch>
            <a:fillRect/>
          </a:stretch>
        </p:blipFill>
        <p:spPr bwMode="auto">
          <a:xfrm>
            <a:off x="2123728" y="4653136"/>
            <a:ext cx="1800200" cy="1684785"/>
          </a:xfrm>
          <a:prstGeom prst="rect">
            <a:avLst/>
          </a:prstGeom>
          <a:noFill/>
        </p:spPr>
      </p:pic>
      <p:pic>
        <p:nvPicPr>
          <p:cNvPr id="3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EFA"/>
              </a:clrFrom>
              <a:clrTo>
                <a:srgbClr val="FFFEFA">
                  <a:alpha val="0"/>
                </a:srgbClr>
              </a:clrTo>
            </a:clrChange>
          </a:blip>
          <a:srcRect t="7875" r="1564"/>
          <a:stretch>
            <a:fillRect/>
          </a:stretch>
        </p:blipFill>
        <p:spPr bwMode="auto">
          <a:xfrm>
            <a:off x="323528" y="4653136"/>
            <a:ext cx="1800200" cy="1684785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2254917">
            <a:off x="7097582" y="217617"/>
            <a:ext cx="1828800" cy="1828801"/>
          </a:xfrm>
          <a:prstGeom prst="rect">
            <a:avLst/>
          </a:prstGeom>
          <a:noFill/>
        </p:spPr>
      </p:pic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725144"/>
            <a:ext cx="1828800" cy="18288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67744" y="548680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err="1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9600" dirty="0" err="1" smtClean="0">
                <a:latin typeface="Times New Roman" pitchFamily="18" charset="0"/>
                <a:cs typeface="Times New Roman" pitchFamily="18" charset="0"/>
              </a:rPr>
              <a:t>ápi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2636912"/>
            <a:ext cx="15841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2564904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9600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558924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DALŠÍ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85185E-6 C -0.00105 -0.00787 -0.00226 -0.01574 -0.0033 -0.02361 C -0.00382 -0.02708 -0.00487 -0.03425 -0.00487 -0.03425 C -0.00434 -0.04583 -0.00417 -0.0574 -0.0033 -0.06875 C -0.00243 -0.07939 0.00486 -0.08379 0.00972 -0.09027 C 0.0151 -0.09745 0.01961 -0.10995 0.02586 -0.11597 C 0.03073 -0.1206 0.03767 -0.12129 0.04184 -0.12685 C 0.05 -0.13773 0.06406 -0.1537 0.07413 -0.15694 C 0.09774 -0.16481 0.12135 -0.16944 0.14513 -0.17638 C 0.15121 -0.1824 0.15555 -0.18726 0.15972 -0.1956 C 0.16649 -0.2324 0.15798 -0.27754 0.15798 -0.31597 " pathEditMode="relative" ptsTypes="ffffffffffA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7.40741E-7 C -0.02413 -0.00625 -0.02917 0.00671 -0.04514 0.02361 C -0.05504 0.04583 -0.06719 0.06388 -0.07413 0.08819 C -0.07587 0.10046 -0.07882 0.1125 -0.079 0.12453 C -0.08056 0.21643 -0.08056 0.30833 -0.08212 0.4 C -0.08282 0.4449 -0.09358 0.50532 -0.13056 0.51597 C -0.15052 0.52916 -0.17466 0.51967 -0.19514 0.51597 C -0.22882 0.50115 -0.25278 0.47592 -0.27743 0.44305 C -0.27986 0.43981 -0.28316 0.43796 -0.28542 0.43449 C -0.29167 0.42453 -0.29601 0.41273 -0.30157 0.40208 C -0.31129 0.3581 -0.29705 0.41967 -0.31129 0.3699 C -0.31424 0.35972 -0.31337 0.34791 -0.31615 0.33773 C -0.31441 0.30439 -0.31736 0.30069 -0.30157 0.27963 C -0.29566 0.25509 -0.27657 0.2368 -0.25955 0.22592 C -0.25521 0.22731 -0.2507 0.22754 -0.2467 0.23009 C -0.24323 0.2324 -0.24115 0.24537 -0.23872 0.24953 C -0.23455 0.25671 -0.2257 0.27083 -0.2257 0.27083 C -0.22379 0.28379 -0.22344 0.29722 -0.22743 0.30949 C -0.22934 0.3155 -0.23386 0.32662 -0.23386 0.32662 C -0.23698 0.34398 -0.23247 0.32708 -0.24358 0.34398 C -0.24514 0.34629 -0.24532 0.35 -0.2467 0.35277 C -0.24913 0.3574 -0.25209 0.36134 -0.25486 0.3655 C -0.25643 0.36782 -0.25816 0.36944 -0.25955 0.37199 C -0.2882 0.42523 -0.24184 0.34606 -0.28056 0.41088 C -0.28785 0.42291 -0.29549 0.43588 -0.30313 0.44722 C -0.31146 0.45949 -0.32275 0.46898 -0.33212 0.47939 C -0.35191 0.50208 -0.36997 0.52361 -0.39184 0.54189 C -0.41736 0.56342 -0.44011 0.5831 -0.47084 0.58703 C -0.4915 0.58379 -0.49827 0.58495 -0.51441 0.57407 C -0.5191 0.56805 -0.52448 0.56319 -0.529 0.55694 C -0.53507 0.54884 -0.53924 0.53402 -0.54184 0.52268 C -0.54497 0.50833 -0.54358 0.49236 -0.55313 0.48379 C -0.55764 0.47476 -0.55868 0.47106 -0.56441 0.46458 C -0.56841 0.46018 -0.57361 0.4581 -0.57743 0.4537 C -0.58264 0.44791 -0.58698 0.44097 -0.59184 0.43449 C -0.59462 0.43078 -0.6 0.42361 -0.6 0.42361 C -0.6033 0.40995 -0.61407 0.39861 -0.62084 0.38703 C -0.62327 0.38287 -0.62552 0.3787 -0.62743 0.3743 C -0.62865 0.37152 -0.62917 0.36805 -0.63056 0.3655 C -0.63907 0.3493 -0.65538 0.33935 -0.66927 0.33541 C -0.70799 0.34004 -0.69775 0.33842 -0.7257 0.35046 C -0.72795 0.39328 -0.72726 0.4412 -0.73698 0.48171 C -0.74375 0.54027 -0.73993 0.50162 -0.73698 0.63217 C -0.73681 0.63796 -0.72552 0.66365 -0.72257 0.66435 C -0.71077 0.66736 -0.71719 0.66597 -0.70313 0.66875 C -0.69202 0.67361 -0.69688 0.67314 -0.68872 0.67314 " pathEditMode="relative" ptsTypes="fffffffffffffffffffffffffffffffffffffffffffffA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Vezmi si školní sešit a opiš tato slova.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9552" y="1556792"/>
            <a:ext cx="8208912" cy="4536504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Hrá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_,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vů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_, no_,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zápa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_,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nále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_,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vítě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_,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průka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_,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náve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_, je_,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záka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_.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Proveď kontrolu.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7544" y="1628800"/>
            <a:ext cx="8208912" cy="4536504"/>
          </a:xfrm>
          <a:prstGeom prst="round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Hrá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vů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no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zápa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nále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vítě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průka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náve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, záka</a:t>
            </a:r>
            <a:r>
              <a:rPr lang="cs-CZ" sz="6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42493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Kdo měl cvičení bez chyby, získává velkou  </a:t>
            </a:r>
            <a:r>
              <a:rPr lang="cs-CZ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z="6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Výborně – gratuluji.</a:t>
            </a:r>
            <a:endParaRPr lang="cs-CZ" sz="6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Použitelné </a:t>
            </a:r>
            <a:r>
              <a:rPr lang="cs-CZ" dirty="0" smtClean="0"/>
              <a:t>zdroje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553884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154</Words>
  <Application>Microsoft Office PowerPoint</Application>
  <PresentationFormat>Předvádění na obrazovce (4:3)</PresentationFormat>
  <Paragraphs>54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JAZYK A JAZYKOVÁ KOMUNIKACE Párové souhlásky  z x s Radka Smetanová  VY_32_INOVACE_parovesouhlaskyzxs_19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Použitelné zdroje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19</cp:revision>
  <dcterms:created xsi:type="dcterms:W3CDTF">2011-05-07T16:27:51Z</dcterms:created>
  <dcterms:modified xsi:type="dcterms:W3CDTF">2012-06-15T09:16:05Z</dcterms:modified>
</cp:coreProperties>
</file>