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3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1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5FB933D-FF81-4E2E-AA15-F084BB81CC1E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FED0FF7-84E0-42BE-A46D-63F9256C0B25}" type="slidenum">
              <a:rPr lang="cs-CZ" smtClean="0"/>
              <a:t>‹#›</a:t>
            </a:fld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5FB933D-FF81-4E2E-AA15-F084BB81CC1E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FED0FF7-84E0-42BE-A46D-63F9256C0B2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5FB933D-FF81-4E2E-AA15-F084BB81CC1E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FED0FF7-84E0-42BE-A46D-63F9256C0B25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5FB933D-FF81-4E2E-AA15-F084BB81CC1E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FED0FF7-84E0-42BE-A46D-63F9256C0B2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5FB933D-FF81-4E2E-AA15-F084BB81CC1E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FED0FF7-84E0-42BE-A46D-63F9256C0B2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5FB933D-FF81-4E2E-AA15-F084BB81CC1E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FED0FF7-84E0-42BE-A46D-63F9256C0B2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5FB933D-FF81-4E2E-AA15-F084BB81CC1E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FED0FF7-84E0-42BE-A46D-63F9256C0B25}" type="slidenum">
              <a:rPr lang="cs-CZ" smtClean="0"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5FB933D-FF81-4E2E-AA15-F084BB81CC1E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FED0FF7-84E0-42BE-A46D-63F9256C0B2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5FB933D-FF81-4E2E-AA15-F084BB81CC1E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FED0FF7-84E0-42BE-A46D-63F9256C0B25}" type="slidenum">
              <a:rPr lang="cs-CZ" smtClean="0"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5FB933D-FF81-4E2E-AA15-F084BB81CC1E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FED0FF7-84E0-42BE-A46D-63F9256C0B2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5FB933D-FF81-4E2E-AA15-F084BB81CC1E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FED0FF7-84E0-42BE-A46D-63F9256C0B2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15FB933D-FF81-4E2E-AA15-F084BB81CC1E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AFED0FF7-84E0-42BE-A46D-63F9256C0B25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70273497"/>
              </p:ext>
            </p:extLst>
          </p:nvPr>
        </p:nvGraphicFramePr>
        <p:xfrm>
          <a:off x="1547664" y="260648"/>
          <a:ext cx="7127875" cy="4157155"/>
        </p:xfrm>
        <a:graphic>
          <a:graphicData uri="http://schemas.openxmlformats.org/drawingml/2006/table">
            <a:tbl>
              <a:tblPr/>
              <a:tblGrid>
                <a:gridCol w="2846387"/>
                <a:gridCol w="4281488"/>
              </a:tblGrid>
              <a:tr h="396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Název:</a:t>
                      </a:r>
                      <a:endParaRPr kumimoji="0" lang="cs-CZ" sz="11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7084" marR="67084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VY_52_INOVACE_PRV_01 </a:t>
                      </a:r>
                      <a:endParaRPr kumimoji="0" lang="cs-CZ" sz="1100" b="1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 </a:t>
                      </a:r>
                      <a:endParaRPr kumimoji="0" lang="cs-CZ" sz="1100" b="1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7084" marR="67084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3952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Škola:</a:t>
                      </a:r>
                      <a:endParaRPr kumimoji="0" lang="cs-CZ" sz="11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 </a:t>
                      </a:r>
                      <a:endParaRPr kumimoji="0" lang="cs-CZ" sz="11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7084" marR="67084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ZŠ a MŠ Chraštice, Chraštice 44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7084" marR="67084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</a:tr>
              <a:tr h="396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Autor:</a:t>
                      </a:r>
                      <a:endParaRPr kumimoji="0" lang="cs-CZ" sz="11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 </a:t>
                      </a:r>
                      <a:endParaRPr kumimoji="0" lang="cs-CZ" sz="11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7084" marR="67084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 Jitka Suchanová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7084" marR="67084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</a:tr>
              <a:tr h="3952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Ročník:</a:t>
                      </a:r>
                      <a:endParaRPr kumimoji="0" lang="cs-CZ" sz="11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 </a:t>
                      </a:r>
                      <a:endParaRPr kumimoji="0" lang="cs-CZ" sz="11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7084" marR="67084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2.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7084" marR="67084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</a:tr>
              <a:tr h="396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Tematický okruh,  předmět: </a:t>
                      </a:r>
                      <a:endParaRPr kumimoji="0" lang="cs-CZ" sz="1100" b="1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7084" marR="67084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Člověk a jeho zdraví, Prvouka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 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7084" marR="67084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</a:tr>
              <a:tr h="3952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Téma:</a:t>
                      </a:r>
                      <a:endParaRPr kumimoji="0" lang="cs-CZ" sz="11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7084" marR="67084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Prezentace –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Návštěva lékaře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 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7084" marR="67084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</a:tr>
              <a:tr h="396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Datum: </a:t>
                      </a:r>
                      <a:endParaRPr kumimoji="0" lang="cs-CZ" sz="1100" b="1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 </a:t>
                      </a:r>
                      <a:endParaRPr kumimoji="0" lang="cs-CZ" sz="1100" b="1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7084" marR="67084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 13.2.2012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7084" marR="67084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</a:tr>
              <a:tr h="7921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Anotace: </a:t>
                      </a:r>
                      <a:endParaRPr kumimoji="0" lang="cs-CZ" sz="1100" b="1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 </a:t>
                      </a:r>
                      <a:endParaRPr kumimoji="0" lang="cs-CZ" sz="1100" b="1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7084" marR="67084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+mn-ea"/>
                          <a:cs typeface="+mn-cs"/>
                        </a:rPr>
                        <a:t>Prezentace žáky seznamuje s preventivní lékařskou péčí. Je určena pro žáky 2.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+mn-ea"/>
                          <a:cs typeface="+mn-cs"/>
                        </a:rPr>
                        <a:t>ročníku.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7084" marR="67084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</a:tr>
              <a:tr h="3952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Číslo projektu:</a:t>
                      </a:r>
                      <a:endParaRPr kumimoji="0" lang="cs-CZ" sz="1100" b="1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 </a:t>
                      </a:r>
                      <a:endParaRPr kumimoji="0" lang="cs-CZ" sz="1100" b="1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7084" marR="67084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CZ.1.07/1.4.00/21.2566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7084" marR="67084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</a:tr>
            </a:tbl>
          </a:graphicData>
        </a:graphic>
      </p:graphicFrame>
      <p:pic>
        <p:nvPicPr>
          <p:cNvPr id="3" name="obrázek 7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619672" y="5038716"/>
            <a:ext cx="6400800" cy="1363663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22963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2492896"/>
            <a:ext cx="3095625" cy="3095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NÁVŠTĚVA LÉKAŘE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1484784"/>
            <a:ext cx="1835844" cy="18358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700808"/>
            <a:ext cx="1943496" cy="19434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4040708"/>
            <a:ext cx="2159520" cy="21595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70705" y="4293096"/>
            <a:ext cx="2051869" cy="20518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849018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PREVENTIVNÍ PROHLÍDKA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KAŽDÝ ROK U LÉKAŘE ABSOLVUJEME PREVENTIVNÍ PROHLÍDKU.</a:t>
            </a: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 ZUBNÍMU LÉKAŘI CHODÍME NA PROHLÍDKU DVAKRÁT ROČNĚ.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4725144"/>
            <a:ext cx="2016224" cy="2016224"/>
          </a:xfrm>
          <a:prstGeom prst="snip2Diag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88900" algn="tl" rotWithShape="0">
              <a:srgbClr val="000000">
                <a:alpha val="4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</p:spTree>
    <p:extLst>
      <p:ext uri="{BB962C8B-B14F-4D97-AF65-F5344CB8AC3E}">
        <p14:creationId xmlns:p14="http://schemas.microsoft.com/office/powerpoint/2010/main" val="12845114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LÉKAŘE NAVŠTÍVÍME, KDYŽ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71600" y="1268760"/>
            <a:ext cx="7962088" cy="4979640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MÁME DELŠÍ DOBU TEPLOTU NAD 37°C</a:t>
            </a:r>
          </a:p>
          <a:p>
            <a:endParaRPr lang="cs-CZ" dirty="0" smtClean="0"/>
          </a:p>
          <a:p>
            <a:r>
              <a:rPr lang="cs-CZ" dirty="0" smtClean="0"/>
              <a:t>PRUDCE NÁM STOUPNE  TEPLOTA</a:t>
            </a:r>
          </a:p>
          <a:p>
            <a:endParaRPr lang="cs-CZ" dirty="0" smtClean="0"/>
          </a:p>
          <a:p>
            <a:r>
              <a:rPr lang="cs-CZ" dirty="0" smtClean="0"/>
              <a:t>DOJDE K ÚRAZU</a:t>
            </a:r>
          </a:p>
          <a:p>
            <a:endParaRPr lang="cs-CZ" dirty="0" smtClean="0"/>
          </a:p>
          <a:p>
            <a:r>
              <a:rPr lang="cs-CZ" dirty="0" smtClean="0"/>
              <a:t>MÁME VYRÁŽKU</a:t>
            </a:r>
          </a:p>
          <a:p>
            <a:endParaRPr lang="cs-CZ" dirty="0" smtClean="0"/>
          </a:p>
          <a:p>
            <a:r>
              <a:rPr lang="cs-CZ" dirty="0" smtClean="0"/>
              <a:t>CÍTÍME SE NEMOCNÍ</a:t>
            </a:r>
          </a:p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2924944"/>
            <a:ext cx="3095625" cy="3095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414214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140" t="1525" r="23097" b="-6142"/>
          <a:stretch/>
        </p:blipFill>
        <p:spPr bwMode="auto">
          <a:xfrm rot="16200000">
            <a:off x="3853699" y="4539611"/>
            <a:ext cx="1416676" cy="32385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OČKOVÁNÍ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1447800"/>
            <a:ext cx="7456872" cy="5149552"/>
          </a:xfrm>
        </p:spPr>
        <p:txBody>
          <a:bodyPr/>
          <a:lstStyle/>
          <a:p>
            <a:r>
              <a:rPr lang="cs-CZ" dirty="0" smtClean="0"/>
              <a:t>CHRÁNÍ NÁS PŘED NĚKTERÝMI NEMOCEMI</a:t>
            </a:r>
          </a:p>
          <a:p>
            <a:endParaRPr lang="cs-CZ" dirty="0" smtClean="0"/>
          </a:p>
          <a:p>
            <a:r>
              <a:rPr lang="cs-CZ" dirty="0" smtClean="0"/>
              <a:t>NĚKTERÁ OČKOVÁNÍ JSOU POVINNÁ</a:t>
            </a:r>
          </a:p>
          <a:p>
            <a:pPr marL="82296" indent="0">
              <a:buNone/>
            </a:pPr>
            <a:endParaRPr lang="cs-CZ" dirty="0" smtClean="0"/>
          </a:p>
          <a:p>
            <a:r>
              <a:rPr lang="cs-CZ" dirty="0" smtClean="0"/>
              <a:t>PROTI NĚKTERÝM NEMOCEM SE</a:t>
            </a:r>
          </a:p>
          <a:p>
            <a:pPr marL="82296" indent="0">
              <a:buNone/>
            </a:pPr>
            <a:r>
              <a:rPr lang="cs-CZ" dirty="0" smtClean="0"/>
              <a:t>MŮŽEME NECHAT OČKOVAT DOBROVOLNĚ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552323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332656"/>
            <a:ext cx="6552728" cy="65527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LÉKY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NĚKDY K UZDRAVENÍ POTŘEBUJEME LÉKY, KTERÉ NÁM LÉKAŘ PŘEDEPÍŠE.</a:t>
            </a:r>
          </a:p>
          <a:p>
            <a:endParaRPr lang="cs-CZ" dirty="0"/>
          </a:p>
          <a:p>
            <a:r>
              <a:rPr lang="cs-CZ" dirty="0" smtClean="0"/>
              <a:t>NĚKTERÉ LÉKY JE MOŽNÉ KOUPIT V LÉKÁRNĚ BEZ LÉKAŘSKÉHO PŘEDPISU.</a:t>
            </a:r>
          </a:p>
          <a:p>
            <a:endParaRPr lang="cs-CZ" dirty="0"/>
          </a:p>
          <a:p>
            <a:pPr algn="ctr"/>
            <a:r>
              <a:rPr lang="cs-CZ" b="1" dirty="0" smtClean="0">
                <a:solidFill>
                  <a:srgbClr val="FF0000"/>
                </a:solidFill>
              </a:rPr>
              <a:t>NIKDY SI LÉKY NEBEREME BEZ SOUHLASU DOSPĚLÉ OSOBY!!</a:t>
            </a:r>
            <a:endParaRPr lang="cs-CZ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297913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115616" y="4941168"/>
            <a:ext cx="4572000" cy="120032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POUŽITÉ ZDROJE: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Ilustrace - www.office.microsoft.com  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   Použito dne:  17.1.2012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Vlastní archiv autorky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841257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43</TotalTime>
  <Words>155</Words>
  <Application>Microsoft Office PowerPoint</Application>
  <PresentationFormat>Předvádění na obrazovce (4:3)</PresentationFormat>
  <Paragraphs>56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Slunovrat</vt:lpstr>
      <vt:lpstr>Prezentace aplikace PowerPoint</vt:lpstr>
      <vt:lpstr>NÁVŠTĚVA LÉKAŘE</vt:lpstr>
      <vt:lpstr>PREVENTIVNÍ PROHLÍDKA </vt:lpstr>
      <vt:lpstr>LÉKAŘE NAVŠTÍVÍME, KDYŽ</vt:lpstr>
      <vt:lpstr>OČKOVÁNÍ</vt:lpstr>
      <vt:lpstr>LÉKY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NÁVŠTĚVA LÉKAŘE</dc:title>
  <dc:creator>ASUS</dc:creator>
  <cp:lastModifiedBy>ASUS</cp:lastModifiedBy>
  <cp:revision>9</cp:revision>
  <dcterms:created xsi:type="dcterms:W3CDTF">2012-06-11T18:45:30Z</dcterms:created>
  <dcterms:modified xsi:type="dcterms:W3CDTF">2012-06-14T18:56:31Z</dcterms:modified>
</cp:coreProperties>
</file>