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9282ED1-35A3-43C9-956C-69101A883BB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3376B184-5204-458F-A9BA-0E87B50991E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71600" y="5373216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59537"/>
              </p:ext>
            </p:extLst>
          </p:nvPr>
        </p:nvGraphicFramePr>
        <p:xfrm>
          <a:off x="1115616" y="548680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057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Zuby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17.2.2012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seznamuje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správnou péčí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o zuby a s pojmem mléčný chrup. Je určena 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16991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538" y="2331058"/>
            <a:ext cx="8075240" cy="1548090"/>
          </a:xfrm>
        </p:spPr>
        <p:txBody>
          <a:bodyPr>
            <a:noAutofit/>
          </a:bodyPr>
          <a:lstStyle/>
          <a:p>
            <a:pPr algn="ctr"/>
            <a:r>
              <a:rPr lang="cs-CZ" sz="9600" b="1" u="sng" dirty="0" smtClean="0">
                <a:latin typeface="Times New Roman" pitchFamily="18" charset="0"/>
                <a:cs typeface="Times New Roman" pitchFamily="18" charset="0"/>
              </a:rPr>
              <a:t>ZUBY</a:t>
            </a:r>
            <a:endParaRPr lang="cs-CZ" sz="96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374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71790"/>
            <a:ext cx="2456226" cy="2456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86" y="244666"/>
            <a:ext cx="2210998" cy="2210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527" y="2708920"/>
            <a:ext cx="18002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9040"/>
            <a:ext cx="2422931" cy="2422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9568"/>
            <a:ext cx="2195884" cy="219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565" y="4515257"/>
            <a:ext cx="1907852" cy="1907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59215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415" y="3861048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16632"/>
            <a:ext cx="5791200" cy="1371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ODBORNÁ PÉČE</a:t>
            </a:r>
            <a:endParaRPr lang="cs-CZ" sz="4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373563"/>
          </a:xfrm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sz="3200" b="0" dirty="0" smtClean="0">
                <a:latin typeface="Times New Roman" pitchFamily="18" charset="0"/>
                <a:cs typeface="Times New Roman" pitchFamily="18" charset="0"/>
              </a:rPr>
              <a:t>ZUBNÍ LÉKAŘ SE NAZÝVÁ </a:t>
            </a:r>
            <a:r>
              <a:rPr lang="cs-CZ" sz="3200" b="0" u="sng" dirty="0" smtClean="0">
                <a:latin typeface="Times New Roman" pitchFamily="18" charset="0"/>
                <a:cs typeface="Times New Roman" pitchFamily="18" charset="0"/>
              </a:rPr>
              <a:t>STOMATOLOG</a:t>
            </a:r>
          </a:p>
          <a:p>
            <a:pPr marL="457200" indent="-457200">
              <a:buFontTx/>
              <a:buChar char="-"/>
            </a:pPr>
            <a:endParaRPr lang="cs-CZ" sz="3200" b="0" u="sng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r>
              <a:rPr lang="cs-CZ" sz="3200" b="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3200" b="0" u="sng" dirty="0" smtClean="0">
                <a:latin typeface="Times New Roman" pitchFamily="18" charset="0"/>
                <a:cs typeface="Times New Roman" pitchFamily="18" charset="0"/>
              </a:rPr>
              <a:t>PREVENTIVN PROHLÍDKU </a:t>
            </a:r>
            <a:r>
              <a:rPr lang="cs-CZ" sz="3200" b="0" dirty="0" smtClean="0">
                <a:latin typeface="Times New Roman" pitchFamily="18" charset="0"/>
                <a:cs typeface="Times New Roman" pitchFamily="18" charset="0"/>
              </a:rPr>
              <a:t>CHRUPU CHODÍME </a:t>
            </a:r>
            <a:r>
              <a:rPr lang="cs-CZ" sz="3200" b="0" u="sng" dirty="0" smtClean="0">
                <a:latin typeface="Times New Roman" pitchFamily="18" charset="0"/>
                <a:cs typeface="Times New Roman" pitchFamily="18" charset="0"/>
              </a:rPr>
              <a:t>DVAKRÁT</a:t>
            </a:r>
            <a:r>
              <a:rPr lang="cs-CZ" sz="3200" b="0" dirty="0" smtClean="0">
                <a:latin typeface="Times New Roman" pitchFamily="18" charset="0"/>
                <a:cs typeface="Times New Roman" pitchFamily="18" charset="0"/>
              </a:rPr>
              <a:t> ROČNĚ</a:t>
            </a:r>
            <a:endParaRPr lang="cs-CZ" sz="3200" b="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endParaRPr lang="cs-CZ" sz="3200" b="0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0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0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324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92888" cy="100811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DOMÁCÍ PÉČE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- ZUBY SI ČISTÍME NEJMÉNĚ </a:t>
            </a:r>
            <a:r>
              <a:rPr lang="cs-CZ" sz="2800" u="sng" dirty="0" smtClean="0"/>
              <a:t>DVAKRÁT DENNĚ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- K ČIŠTĚNÍ POUŽÍVÁME </a:t>
            </a:r>
            <a:r>
              <a:rPr lang="cs-CZ" sz="2800" u="sng" dirty="0" smtClean="0"/>
              <a:t>MĚKKÝ KARTÁČEK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- </a:t>
            </a:r>
            <a:r>
              <a:rPr lang="cs-CZ" sz="2800" u="sng" dirty="0" smtClean="0"/>
              <a:t>NEZAPOMÍNÁME POUŽÍVAT: </a:t>
            </a:r>
          </a:p>
          <a:p>
            <a:r>
              <a:rPr lang="cs-CZ" sz="2800" dirty="0" smtClean="0"/>
              <a:t>  		- VHODNOU ZUBNÍ PASTU </a:t>
            </a:r>
          </a:p>
          <a:p>
            <a:r>
              <a:rPr lang="cs-CZ" sz="2800" dirty="0" smtClean="0"/>
              <a:t>		- MEZIZUBNÍ KARTÁČEK</a:t>
            </a:r>
          </a:p>
          <a:p>
            <a:r>
              <a:rPr lang="cs-CZ" sz="2800" dirty="0" smtClean="0"/>
              <a:t>		- DENTÁLNÍ NIT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		- ÚSTNÍ VODU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74859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188640"/>
            <a:ext cx="5791200" cy="10115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MLÉČNÝ CHRUP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609656" cy="4713387"/>
          </a:xfrm>
        </p:spPr>
        <p:txBody>
          <a:bodyPr/>
          <a:lstStyle/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CHRUP DOČASNÝ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SKLÁDÁ SE ZE 20 ZUBŮ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POSTUPNĚ JE NAHRAZEN CHRUPEM STÁLÝM</a:t>
            </a:r>
          </a:p>
          <a:p>
            <a:pPr marL="342900" indent="-342900">
              <a:buFontTx/>
              <a:buChar char="-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aseline="-25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68891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6864" cy="1931338"/>
          </a:xfrm>
        </p:spPr>
        <p:txBody>
          <a:bodyPr>
            <a:normAutofit/>
          </a:bodyPr>
          <a:lstStyle/>
          <a:p>
            <a:pPr algn="ctr"/>
            <a:r>
              <a:rPr lang="cs-CZ" sz="5300" b="1" dirty="0" smtClean="0">
                <a:latin typeface="Times New Roman" pitchFamily="18" charset="0"/>
                <a:cs typeface="Times New Roman" pitchFamily="18" charset="0"/>
              </a:rPr>
              <a:t>!NEZAPOMEŇ!</a:t>
            </a:r>
            <a:br>
              <a:rPr lang="cs-CZ" sz="53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ABYCHOM MĚLI ZDRAVÉ ZUBY:</a:t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1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8856984" cy="4281339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CHODÍME NA PRAVIDELNÉ PREVENTIVNÍ PROHLÍDKY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NEJMÉNĚ DVAKRÁT DENNĚ SI ZUBY ČISTÍME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PIJEME MLÉKO A JÍME ZELENINU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NEJÍME ČASTO SLADKOSTI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00903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15719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 19.1.2012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4724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56</TotalTime>
  <Words>153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Základní</vt:lpstr>
      <vt:lpstr>Prezentace aplikace PowerPoint</vt:lpstr>
      <vt:lpstr>ZUBY</vt:lpstr>
      <vt:lpstr>ODBORNÁ PÉČE</vt:lpstr>
      <vt:lpstr>DOMÁCÍ PÉČE</vt:lpstr>
      <vt:lpstr>MLÉČNÝ CHRUP</vt:lpstr>
      <vt:lpstr>!NEZAPOMEŇ! ABYCHOM MĚLI ZDRAVÉ ZUBY: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ZUBY</dc:title>
  <dc:creator>ASUS</dc:creator>
  <cp:lastModifiedBy>Jolana Vaněčková</cp:lastModifiedBy>
  <cp:revision>11</cp:revision>
  <dcterms:created xsi:type="dcterms:W3CDTF">2012-06-11T19:25:55Z</dcterms:created>
  <dcterms:modified xsi:type="dcterms:W3CDTF">2012-06-15T09:45:02Z</dcterms:modified>
</cp:coreProperties>
</file>