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2" r:id="rId2"/>
    <p:sldId id="256" r:id="rId3"/>
    <p:sldId id="257" r:id="rId4"/>
    <p:sldId id="258" r:id="rId5"/>
    <p:sldId id="259" r:id="rId6"/>
    <p:sldId id="260" r:id="rId7"/>
    <p:sldId id="261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1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93A21-C1BD-40F3-A907-0352752768B5}" type="datetimeFigureOut">
              <a:rPr lang="cs-CZ" smtClean="0"/>
              <a:t>14.6.2012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á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A14AD4F-50FD-465C-AAEF-A054C52BB2C7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93A21-C1BD-40F3-A907-0352752768B5}" type="datetimeFigureOut">
              <a:rPr lang="cs-CZ" smtClean="0"/>
              <a:t>14.6.2012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BA14AD4F-50FD-465C-AAEF-A054C52BB2C7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93A21-C1BD-40F3-A907-0352752768B5}" type="datetimeFigureOut">
              <a:rPr lang="cs-CZ" smtClean="0"/>
              <a:t>14.6.2012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A14AD4F-50FD-465C-AAEF-A054C52BB2C7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67793A21-C1BD-40F3-A907-0352752768B5}" type="datetimeFigureOut">
              <a:rPr lang="cs-CZ" smtClean="0"/>
              <a:t>14.6.2012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14AD4F-50FD-465C-AAEF-A054C52BB2C7}" type="slidenum">
              <a:rPr lang="cs-CZ" smtClean="0"/>
              <a:t>‹#›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93A21-C1BD-40F3-A907-0352752768B5}" type="datetimeFigureOut">
              <a:rPr lang="cs-CZ" smtClean="0"/>
              <a:t>14.6.2012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Ová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á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BA14AD4F-50FD-465C-AAEF-A054C52BB2C7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93A21-C1BD-40F3-A907-0352752768B5}" type="datetimeFigureOut">
              <a:rPr lang="cs-CZ" smtClean="0"/>
              <a:t>14.6.2012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BA14AD4F-50FD-465C-AAEF-A054C52BB2C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93A21-C1BD-40F3-A907-0352752768B5}" type="datetimeFigureOut">
              <a:rPr lang="cs-CZ" smtClean="0"/>
              <a:t>14.6.2012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A14AD4F-50FD-465C-AAEF-A054C52BB2C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A14AD4F-50FD-465C-AAEF-A054C52BB2C7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93A21-C1BD-40F3-A907-0352752768B5}" type="datetimeFigureOut">
              <a:rPr lang="cs-CZ" smtClean="0"/>
              <a:t>14.6.2012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nice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á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BA14AD4F-50FD-465C-AAEF-A054C52BB2C7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67793A21-C1BD-40F3-A907-0352752768B5}" type="datetimeFigureOut">
              <a:rPr lang="cs-CZ" smtClean="0"/>
              <a:t>14.6.2012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93A21-C1BD-40F3-A907-0352752768B5}" type="datetimeFigureOut">
              <a:rPr lang="cs-CZ" smtClean="0"/>
              <a:t>14.6.2012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14AD4F-50FD-465C-AAEF-A054C52BB2C7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BA14AD4F-50FD-465C-AAEF-A054C52BB2C7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93A21-C1BD-40F3-A907-0352752768B5}" type="datetimeFigureOut">
              <a:rPr lang="cs-CZ" smtClean="0"/>
              <a:t>14.6.2012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67793A21-C1BD-40F3-A907-0352752768B5}" type="datetimeFigureOut">
              <a:rPr lang="cs-CZ" smtClean="0"/>
              <a:t>14.6.2012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A14AD4F-50FD-465C-AAEF-A054C52BB2C7}" type="slidenum">
              <a:rPr lang="cs-CZ" smtClean="0"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8596961"/>
              </p:ext>
            </p:extLst>
          </p:nvPr>
        </p:nvGraphicFramePr>
        <p:xfrm>
          <a:off x="1112118" y="590911"/>
          <a:ext cx="7127875" cy="4157155"/>
        </p:xfrm>
        <a:graphic>
          <a:graphicData uri="http://schemas.openxmlformats.org/drawingml/2006/table">
            <a:tbl>
              <a:tblPr/>
              <a:tblGrid>
                <a:gridCol w="2846387"/>
                <a:gridCol w="4281488"/>
              </a:tblGrid>
              <a:tr h="3968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Název:</a:t>
                      </a:r>
                      <a:endParaRPr kumimoji="0" lang="cs-CZ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7084" marR="67084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VY_52_INOVACE_PRV_01 </a:t>
                      </a:r>
                      <a:endParaRPr kumimoji="0" lang="cs-CZ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 </a:t>
                      </a:r>
                      <a:endParaRPr kumimoji="0" lang="cs-CZ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7084" marR="67084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3952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Škola:</a:t>
                      </a:r>
                      <a:endParaRPr kumimoji="0" lang="cs-CZ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 </a:t>
                      </a:r>
                      <a:endParaRPr kumimoji="0" lang="cs-CZ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7084" marR="67084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ZŠ a MŠ Chraštice, Chraštice 44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7084" marR="67084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</a:tr>
              <a:tr h="3968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Autor:</a:t>
                      </a:r>
                      <a:endParaRPr kumimoji="0" lang="cs-CZ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 </a:t>
                      </a:r>
                      <a:endParaRPr kumimoji="0" lang="cs-CZ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7084" marR="67084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Jitka Suchanová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7084" marR="67084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</a:tr>
              <a:tr h="3952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Ročník:</a:t>
                      </a:r>
                      <a:endParaRPr kumimoji="0" lang="cs-CZ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 </a:t>
                      </a:r>
                      <a:endParaRPr kumimoji="0" lang="cs-CZ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7084" marR="67084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2.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7084" marR="67084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</a:tr>
              <a:tr h="3968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Tematický okruh,  předmět: </a:t>
                      </a:r>
                      <a:endParaRPr kumimoji="0" lang="cs-CZ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7084" marR="67084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Člověk a jeho zdraví, Prvouka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 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7084" marR="67084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</a:tr>
              <a:tr h="3952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Téma:</a:t>
                      </a:r>
                      <a:endParaRPr kumimoji="0" lang="cs-CZ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7084" marR="67084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Prezentace –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Dopravní výchova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 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7084" marR="67084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</a:tr>
              <a:tr h="3968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Datum: </a:t>
                      </a:r>
                      <a:endParaRPr kumimoji="0" lang="cs-CZ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 </a:t>
                      </a:r>
                      <a:endParaRPr kumimoji="0" lang="cs-CZ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7084" marR="67084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 15.6.2012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7084" marR="67084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</a:tr>
              <a:tr h="7921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Anotace: </a:t>
                      </a:r>
                      <a:endParaRPr kumimoji="0" lang="cs-CZ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 </a:t>
                      </a:r>
                      <a:endParaRPr kumimoji="0" lang="cs-CZ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7084" marR="67084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Prezentace žáky seznamuje se základními pravidly silničního provozu a s bezpečným chováním z pohledu chodce a cyklisty. Je určena pro žáky 2. ročníku.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7084" marR="67084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</a:tr>
              <a:tr h="3952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Číslo projektu:</a:t>
                      </a:r>
                      <a:endParaRPr kumimoji="0" lang="cs-CZ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 </a:t>
                      </a:r>
                      <a:endParaRPr kumimoji="0" lang="cs-CZ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7084" marR="67084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CZ.1.07/1.4.00/21.2566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7084" marR="67084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</a:tr>
            </a:tbl>
          </a:graphicData>
        </a:graphic>
      </p:graphicFrame>
      <p:pic>
        <p:nvPicPr>
          <p:cNvPr id="3" name="obrázek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331640" y="4869160"/>
            <a:ext cx="6400800" cy="1363663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12741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sz="4000" dirty="0" smtClean="0"/>
              <a:t>CHODCI</a:t>
            </a:r>
          </a:p>
          <a:p>
            <a:r>
              <a:rPr lang="cs-CZ" sz="4000" dirty="0" smtClean="0"/>
              <a:t>A </a:t>
            </a:r>
          </a:p>
          <a:p>
            <a:r>
              <a:rPr lang="cs-CZ" sz="4000" dirty="0" smtClean="0"/>
              <a:t>CYKLISTÉ</a:t>
            </a:r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5400" dirty="0" smtClean="0"/>
              <a:t>DOPRAVNÍ VÝCHOVA</a:t>
            </a:r>
            <a:endParaRPr lang="cs-CZ" sz="54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933056"/>
            <a:ext cx="2116832" cy="211683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4187526"/>
            <a:ext cx="1972816" cy="197281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60567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CHODEC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PŘECHÁZÍME NA PŘECHODU</a:t>
            </a:r>
          </a:p>
          <a:p>
            <a:endParaRPr lang="cs-CZ" dirty="0" smtClean="0"/>
          </a:p>
          <a:p>
            <a:r>
              <a:rPr lang="cs-CZ" dirty="0" smtClean="0"/>
              <a:t>KDYŽ JDEME PO SILNICI, DRŽÍME SE PŘI KRAJNICI NA LEVÉ STRANĚ VOZOVKY</a:t>
            </a:r>
          </a:p>
          <a:p>
            <a:endParaRPr lang="cs-CZ" dirty="0"/>
          </a:p>
          <a:p>
            <a:r>
              <a:rPr lang="cs-CZ" dirty="0" smtClean="0"/>
              <a:t>POUŽÍVÁME REFLEXNÍ MATERIÁLY PRO LEPŠÍ VIDITELNOST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620688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104" y="4509120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44770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ZNAČKY PRO CHODCE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STŮJ</a:t>
            </a:r>
          </a:p>
          <a:p>
            <a:endParaRPr lang="cs-CZ" dirty="0"/>
          </a:p>
          <a:p>
            <a:r>
              <a:rPr lang="cs-CZ" dirty="0" smtClean="0"/>
              <a:t>PŘECHÁZEJ</a:t>
            </a:r>
          </a:p>
          <a:p>
            <a:endParaRPr lang="cs-CZ" dirty="0"/>
          </a:p>
          <a:p>
            <a:r>
              <a:rPr lang="cs-CZ" dirty="0" smtClean="0"/>
              <a:t>PŘECHOD PRO CHODCE</a:t>
            </a:r>
          </a:p>
          <a:p>
            <a:endParaRPr lang="cs-CZ" dirty="0"/>
          </a:p>
          <a:p>
            <a:r>
              <a:rPr lang="cs-CZ" dirty="0" smtClean="0"/>
              <a:t>STEZKA PRO CHODCE</a:t>
            </a:r>
            <a:endParaRPr lang="cs-CZ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1988840"/>
            <a:ext cx="1584176" cy="1584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1196752"/>
            <a:ext cx="1368152" cy="1368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4149080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2744924"/>
            <a:ext cx="1656184" cy="1656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3582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CYKLISTA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90728" cy="4710264"/>
          </a:xfrm>
        </p:spPr>
        <p:txBody>
          <a:bodyPr/>
          <a:lstStyle/>
          <a:p>
            <a:r>
              <a:rPr lang="cs-CZ" dirty="0" smtClean="0"/>
              <a:t>VŽDY JEZDÍME S PŘILBOU</a:t>
            </a:r>
          </a:p>
          <a:p>
            <a:endParaRPr lang="cs-CZ" dirty="0" smtClean="0"/>
          </a:p>
          <a:p>
            <a:r>
              <a:rPr lang="cs-CZ" dirty="0" smtClean="0"/>
              <a:t>PRO LEPŠÍ VIDITELNOST POUŽÍVÁME REFLEXNÍ MATERIÁLY</a:t>
            </a:r>
          </a:p>
          <a:p>
            <a:endParaRPr lang="cs-CZ" dirty="0"/>
          </a:p>
          <a:p>
            <a:r>
              <a:rPr lang="cs-CZ" dirty="0" smtClean="0"/>
              <a:t>JEZDÍME VPRAVO A V DOPROVODU DOSPĚLÉHO</a:t>
            </a:r>
          </a:p>
          <a:p>
            <a:endParaRPr lang="cs-CZ" dirty="0"/>
          </a:p>
          <a:p>
            <a:r>
              <a:rPr lang="cs-CZ" dirty="0" smtClean="0"/>
              <a:t>JSME OHLEDUPLNÍ A UKÁZNĚNÍ ŘIDIČI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1120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ZNAČKY PRO CYKLISTY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STŮJ</a:t>
            </a:r>
          </a:p>
          <a:p>
            <a:endParaRPr lang="cs-CZ" dirty="0"/>
          </a:p>
          <a:p>
            <a:r>
              <a:rPr lang="cs-CZ" dirty="0" smtClean="0"/>
              <a:t>ZÁKAZ VJEZDU KOL</a:t>
            </a:r>
          </a:p>
          <a:p>
            <a:endParaRPr lang="cs-CZ" dirty="0"/>
          </a:p>
          <a:p>
            <a:r>
              <a:rPr lang="cs-CZ" dirty="0" smtClean="0"/>
              <a:t>HLAVNÍ SILNICE</a:t>
            </a:r>
          </a:p>
          <a:p>
            <a:r>
              <a:rPr lang="cs-CZ" dirty="0" smtClean="0"/>
              <a:t> </a:t>
            </a:r>
            <a:endParaRPr lang="cs-CZ" dirty="0"/>
          </a:p>
          <a:p>
            <a:r>
              <a:rPr lang="cs-CZ" dirty="0" smtClean="0"/>
              <a:t>DEJ PŘEDNOST  V JÍZDĚ</a:t>
            </a:r>
          </a:p>
          <a:p>
            <a:endParaRPr lang="cs-CZ" dirty="0"/>
          </a:p>
          <a:p>
            <a:r>
              <a:rPr lang="cs-CZ" dirty="0" smtClean="0"/>
              <a:t>STŮJ, DEJ PŘEDNOST V JÍZDĚ  </a:t>
            </a: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099215"/>
            <a:ext cx="1512168" cy="151216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2420888"/>
            <a:ext cx="91440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2420888"/>
            <a:ext cx="91440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2467744"/>
            <a:ext cx="867544" cy="867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0176" y="3335288"/>
            <a:ext cx="939552" cy="9395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4274840"/>
            <a:ext cx="805950" cy="805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4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7727" y="5307419"/>
            <a:ext cx="820688" cy="820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27012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3528" y="5013176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POUŽITÉ ZDROJE: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Ilustrace - www.office.microsoft.com  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     Použito dne:  19.1.2012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Vlastní archiv autorky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22972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31</TotalTime>
  <Words>155</Words>
  <Application>Microsoft Office PowerPoint</Application>
  <PresentationFormat>Předvádění na obrazovce (4:3)</PresentationFormat>
  <Paragraphs>64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Administrativní</vt:lpstr>
      <vt:lpstr>Prezentace aplikace PowerPoint</vt:lpstr>
      <vt:lpstr>DOPRAVNÍ VÝCHOVA</vt:lpstr>
      <vt:lpstr>CHODEC</vt:lpstr>
      <vt:lpstr>ZNAČKY PRO CHODCE</vt:lpstr>
      <vt:lpstr>CYKLISTA</vt:lpstr>
      <vt:lpstr>ZNAČKY PRO CYKLISTY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DOPRAVNÍ VÝCHOVA</dc:title>
  <dc:creator>ASUS</dc:creator>
  <cp:lastModifiedBy>ASUS</cp:lastModifiedBy>
  <cp:revision>8</cp:revision>
  <dcterms:created xsi:type="dcterms:W3CDTF">2012-06-11T22:08:38Z</dcterms:created>
  <dcterms:modified xsi:type="dcterms:W3CDTF">2012-06-14T18:34:54Z</dcterms:modified>
</cp:coreProperties>
</file>