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CBCB7E9-9CE6-4455-89CB-FB69A349DF4F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53734C8-5C6D-439A-A8BB-5DC2065D224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4477421"/>
              </p:ext>
            </p:extLst>
          </p:nvPr>
        </p:nvGraphicFramePr>
        <p:xfrm>
          <a:off x="1115616" y="404664"/>
          <a:ext cx="7127875" cy="4192715"/>
        </p:xfrm>
        <a:graphic>
          <a:graphicData uri="http://schemas.openxmlformats.org/drawingml/2006/table">
            <a:tbl>
              <a:tblPr/>
              <a:tblGrid>
                <a:gridCol w="2846387"/>
                <a:gridCol w="4281488"/>
              </a:tblGrid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VY_52_INOVACE_PRV_01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Škola: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ZŠ a MŠ Chraštice, Chraštice 44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Jitka Suchanová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Ročník: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2.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Tematický okruh,  předmět: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Člověk a jeho zdraví, Prvouka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– Nemoc a úraz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6.2.2012</a:t>
                      </a: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  <a:tr h="792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Anotace: 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Prezentace žáky seznamuje s rozdílem mezi nemocí a úrazem a s prevencí předcházení nemoci a úrazu. Je určena pro žáky 2. ročníku.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</a:tr>
              <a:tr h="395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 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CZ.1.07/1.4.00/21.2566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7084" marR="67084" marT="0" marB="0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3F9FA"/>
                    </a:solidFill>
                  </a:tcPr>
                </a:tc>
              </a:tr>
            </a:tbl>
          </a:graphicData>
        </a:graphic>
      </p:graphicFrame>
      <p:pic>
        <p:nvPicPr>
          <p:cNvPr id="3" name="obrázek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28324" y="5013176"/>
            <a:ext cx="6400800" cy="13636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720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NEMOC A ÚRAZ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916832"/>
            <a:ext cx="7313240" cy="4557120"/>
          </a:xfrm>
        </p:spPr>
        <p:txBody>
          <a:bodyPr/>
          <a:lstStyle/>
          <a:p>
            <a:r>
              <a:rPr lang="cs-CZ" dirty="0" smtClean="0"/>
              <a:t>O NAŠE ZDRAVÍ BYCHOM SE MĚLI STARAT CO NEJLÉPE.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PROTO BYCHOM SE MĚLI SNAŽIT PŘEDCHÁZET VŠEM NEMOCEM A ÚRAZŮM.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725144"/>
            <a:ext cx="1763836" cy="1763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1403797" cy="140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92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717032"/>
            <a:ext cx="1331787" cy="1331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NEMOCI (CHOROBY)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NĚKTERÉ NEMOCI </a:t>
            </a:r>
            <a:r>
              <a:rPr lang="cs-CZ" b="1" u="sng" dirty="0" smtClean="0">
                <a:solidFill>
                  <a:schemeClr val="accent1"/>
                </a:solidFill>
              </a:rPr>
              <a:t>ŠÍŘÍ LIDÉ</a:t>
            </a:r>
            <a:r>
              <a:rPr lang="cs-CZ" b="1" dirty="0" smtClean="0"/>
              <a:t>, PROTO</a:t>
            </a: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SMRKÁME, KAŠLEME A KÝCHÁME DO KAPESNÍKU</a:t>
            </a:r>
          </a:p>
          <a:p>
            <a:pPr marL="731520" lvl="2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PIJEME POUZE ZE SVÉ SKLENICE</a:t>
            </a:r>
          </a:p>
          <a:p>
            <a:pPr marL="731520" lvl="2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KOUŠEME POUZE SVOU SVAČINU</a:t>
            </a:r>
          </a:p>
          <a:p>
            <a:pPr marL="731520" lvl="2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VHODNĚ SE OBLÉKÁME</a:t>
            </a:r>
          </a:p>
          <a:p>
            <a:pPr marL="731520" lvl="2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JSME-LI NEMOCNÍ, NECHODÍME MEZI OSTATNÍ </a:t>
            </a:r>
          </a:p>
          <a:p>
            <a:pPr lvl="2"/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00904"/>
            <a:ext cx="1656184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429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7931224" cy="5709248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NĚKTERÉ NEMOCI </a:t>
            </a:r>
            <a:r>
              <a:rPr lang="cs-CZ" b="1" u="sng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ŠÍŘÍ ZVÍŘATA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PROTO</a:t>
            </a: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NEZNÁMÁ ZVÍŘATA NEHLADÍME</a:t>
            </a:r>
          </a:p>
          <a:p>
            <a:pPr marL="731520" lvl="2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NESAHÁME NA UHYNULÁ ZVÍŘATA</a:t>
            </a:r>
          </a:p>
          <a:p>
            <a:pPr lvl="2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NEHRAJEME SI NA MÍSTECH, KTERÁ JSOU    ZVÍŘATY ZNEČIŠTĚNA</a:t>
            </a:r>
          </a:p>
          <a:p>
            <a:pPr lvl="2"/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lvl="2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VŽDY SI PO KONTAKTU SE ZVÍŘETEM MYJEME RUCE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894158"/>
            <a:ext cx="1872208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0307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20688"/>
            <a:ext cx="7859216" cy="5853264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NĚKTERÉ NEMOCI SE MOHOU </a:t>
            </a: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ŠÍŘIT VODOU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ŠPATNĚ UPRAVENÝMI POTRAVINAMI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TAKÉ SI MUSÍME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DÁVAT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PŘI HŘE VENKU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POZOR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POHOZENÉ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INJEKČNÍ STŘÍKAČKY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NESMÍME ZAPOMÍNAT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SI 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MÝT RUCE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8432" y="4149080"/>
            <a:ext cx="2232248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1742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6577" y="5112232"/>
            <a:ext cx="1745768" cy="174576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  <a:softEdge rad="127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ÚRAZY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29890" y="1772816"/>
            <a:ext cx="7470502" cy="4701136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STEJNĚ JAKO SE SNAŽÍME PŘEDCHÁZET NEMOCEM, BYCHOM MĚLI PŘEDCHÁZET I ÚRAZŮM.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NEPŘECEŇUJEME SVÉ SÍLY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POUŽÍVÁME OCHRANNÉ POMŮCKY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JSME POZORNÍ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ZBYTEČNĚ NESPĚCHÁME</a:t>
            </a:r>
          </a:p>
          <a:p>
            <a:pPr lvl="1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NESAHÁME NA VĚCI, KTERÉ DĚTEM DO RUKOU NEPATŘÍ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212" y="298870"/>
            <a:ext cx="1259781" cy="12597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6062" y="305162"/>
            <a:ext cx="1275917" cy="1275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8064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509120"/>
            <a:ext cx="7632848" cy="2016224"/>
          </a:xfrm>
        </p:spPr>
        <p:txBody>
          <a:bodyPr>
            <a:norm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POUŽITÉ ZDROJE: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Ilustrace -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www.office.microsoft.com  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    Použito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dne:  17.1.2012</a:t>
            </a:r>
            <a:br>
              <a:rPr lang="cs-CZ" sz="1800" dirty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Vlastní archiv autorky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268398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64</TotalTime>
  <Words>233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NEMOC A ÚRAZ</vt:lpstr>
      <vt:lpstr>NEMOCI (CHOROBY)</vt:lpstr>
      <vt:lpstr>Prezentace aplikace PowerPoint</vt:lpstr>
      <vt:lpstr>Prezentace aplikace PowerPoint</vt:lpstr>
      <vt:lpstr>ÚRAZY</vt:lpstr>
      <vt:lpstr>POUŽITÉ ZDROJE: Ilustrace - www.office.microsoft.com                        Použito dne:  17.1.2012 Vlastní archiv autorky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Nemoc a úraz</dc:title>
  <dc:creator>ASUS</dc:creator>
  <cp:lastModifiedBy>ASUS</cp:lastModifiedBy>
  <cp:revision>11</cp:revision>
  <dcterms:created xsi:type="dcterms:W3CDTF">2012-06-06T18:09:06Z</dcterms:created>
  <dcterms:modified xsi:type="dcterms:W3CDTF">2012-06-14T18:51:59Z</dcterms:modified>
</cp:coreProperties>
</file>