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9" d="100"/>
          <a:sy n="39" d="100"/>
        </p:scale>
        <p:origin x="-138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838F43-DC4A-4B54-AEE2-398658F860E9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F50C7-E3CD-4D6D-A73C-7212EB6432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838F43-DC4A-4B54-AEE2-398658F860E9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F50C7-E3CD-4D6D-A73C-7212EB6432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838F43-DC4A-4B54-AEE2-398658F860E9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F50C7-E3CD-4D6D-A73C-7212EB6432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838F43-DC4A-4B54-AEE2-398658F860E9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F50C7-E3CD-4D6D-A73C-7212EB6432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838F43-DC4A-4B54-AEE2-398658F860E9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F50C7-E3CD-4D6D-A73C-7212EB6432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838F43-DC4A-4B54-AEE2-398658F860E9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F50C7-E3CD-4D6D-A73C-7212EB6432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838F43-DC4A-4B54-AEE2-398658F860E9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F50C7-E3CD-4D6D-A73C-7212EB6432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838F43-DC4A-4B54-AEE2-398658F860E9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F50C7-E3CD-4D6D-A73C-7212EB6432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838F43-DC4A-4B54-AEE2-398658F860E9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F50C7-E3CD-4D6D-A73C-7212EB6432E0}" type="slidenum">
              <a:rPr lang="cs-CZ" smtClean="0"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838F43-DC4A-4B54-AEE2-398658F860E9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F50C7-E3CD-4D6D-A73C-7212EB6432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838F43-DC4A-4B54-AEE2-398658F860E9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F50C7-E3CD-4D6D-A73C-7212EB6432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1838F43-DC4A-4B54-AEE2-398658F860E9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E4F50C7-E3CD-4D6D-A73C-7212EB6432E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72654307"/>
              </p:ext>
            </p:extLst>
          </p:nvPr>
        </p:nvGraphicFramePr>
        <p:xfrm>
          <a:off x="1115616" y="332656"/>
          <a:ext cx="7127875" cy="4157155"/>
        </p:xfrm>
        <a:graphic>
          <a:graphicData uri="http://schemas.openxmlformats.org/drawingml/2006/table">
            <a:tbl>
              <a:tblPr/>
              <a:tblGrid>
                <a:gridCol w="2846387"/>
                <a:gridCol w="4281488"/>
              </a:tblGrid>
              <a:tr h="396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Název:</a:t>
                      </a:r>
                      <a:endParaRPr kumimoji="0" lang="cs-CZ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VY_52_INOVACE_PRV_01 </a:t>
                      </a:r>
                      <a:endParaRPr kumimoji="0" lang="cs-CZ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 </a:t>
                      </a:r>
                      <a:endParaRPr kumimoji="0" lang="cs-CZ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95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Škola:</a:t>
                      </a:r>
                      <a:endParaRPr kumimoji="0" lang="cs-CZ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 </a:t>
                      </a:r>
                      <a:endParaRPr kumimoji="0" lang="cs-CZ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ZŠ a MŠ Chraštice, Chraštice 44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</a:tr>
              <a:tr h="396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Autor:</a:t>
                      </a:r>
                      <a:endParaRPr kumimoji="0" lang="cs-CZ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 </a:t>
                      </a:r>
                      <a:endParaRPr kumimoji="0" lang="cs-CZ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 Jitka Suchanová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</a:tr>
              <a:tr h="395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Ročník:</a:t>
                      </a:r>
                      <a:endParaRPr kumimoji="0" lang="cs-CZ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 </a:t>
                      </a:r>
                      <a:endParaRPr kumimoji="0" lang="cs-CZ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2.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</a:tr>
              <a:tr h="396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Tematický okruh,  předmět: </a:t>
                      </a:r>
                      <a:endParaRPr kumimoji="0" lang="cs-CZ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Člověk a jeho zdraví, Prvouka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</a:tr>
              <a:tr h="41716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Téma:</a:t>
                      </a:r>
                      <a:endParaRPr kumimoji="0" lang="cs-CZ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Prezentace – Režim dne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</a:tr>
              <a:tr h="396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Datum: </a:t>
                      </a:r>
                      <a:endParaRPr kumimoji="0" lang="cs-CZ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 </a:t>
                      </a:r>
                      <a:endParaRPr kumimoji="0" lang="cs-CZ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27.1.2012</a:t>
                      </a: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</a:tr>
              <a:tr h="7921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Anotace: </a:t>
                      </a:r>
                      <a:endParaRPr kumimoji="0" lang="cs-CZ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 </a:t>
                      </a:r>
                      <a:endParaRPr kumimoji="0" lang="cs-CZ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Prezentace žáky seznamuje s režimem dne, s dobou práce a odpočinku. Je určena pro žáky 2. ročníku.</a:t>
                      </a: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</a:tr>
              <a:tr h="395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Číslo projektu:</a:t>
                      </a:r>
                      <a:endParaRPr kumimoji="0" lang="cs-CZ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 </a:t>
                      </a:r>
                      <a:endParaRPr kumimoji="0" lang="cs-CZ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CZ.1.07/1.4.00/21.2566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</a:tr>
            </a:tbl>
          </a:graphicData>
        </a:graphic>
      </p:graphicFrame>
      <p:pic>
        <p:nvPicPr>
          <p:cNvPr id="3" name="obrázek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403648" y="5038715"/>
            <a:ext cx="6400800" cy="1363663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4980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59632" y="548680"/>
            <a:ext cx="7117180" cy="1564404"/>
          </a:xfrm>
        </p:spPr>
        <p:txBody>
          <a:bodyPr/>
          <a:lstStyle/>
          <a:p>
            <a:pPr algn="ctr"/>
            <a:r>
              <a:rPr lang="cs-CZ" sz="7200" b="1" dirty="0" smtClean="0"/>
              <a:t>REŽIM DNE</a:t>
            </a:r>
            <a:endParaRPr lang="cs-CZ" sz="7200" b="1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988840"/>
            <a:ext cx="2448272" cy="244827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235" y="3789040"/>
            <a:ext cx="2304256" cy="230425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012552"/>
            <a:ext cx="2592288" cy="259228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3861048"/>
            <a:ext cx="2664296" cy="266429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0265465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260648"/>
            <a:ext cx="7125113" cy="924475"/>
          </a:xfrm>
        </p:spPr>
        <p:txBody>
          <a:bodyPr/>
          <a:lstStyle/>
          <a:p>
            <a:pPr algn="ctr"/>
            <a:r>
              <a:rPr lang="cs-CZ" sz="4400" b="1" dirty="0" smtClean="0"/>
              <a:t>DOPLŇ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124744"/>
            <a:ext cx="7056784" cy="51845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Ráno vstávám v __________ hodin.</a:t>
            </a:r>
          </a:p>
          <a:p>
            <a:pPr marL="0" indent="0">
              <a:buNone/>
            </a:pPr>
            <a:r>
              <a:rPr lang="cs-CZ" sz="2800" dirty="0" smtClean="0"/>
              <a:t>Do školy jdu v __________ hodin.</a:t>
            </a:r>
          </a:p>
          <a:p>
            <a:pPr marL="0" indent="0">
              <a:buNone/>
            </a:pPr>
            <a:r>
              <a:rPr lang="cs-CZ" sz="2800" dirty="0" smtClean="0"/>
              <a:t>Škola začíná v __________ hodin.</a:t>
            </a:r>
          </a:p>
          <a:p>
            <a:pPr marL="0" indent="0">
              <a:buNone/>
            </a:pPr>
            <a:r>
              <a:rPr lang="cs-CZ" sz="2800" dirty="0" smtClean="0"/>
              <a:t>V ____________ obědvám.</a:t>
            </a:r>
          </a:p>
          <a:p>
            <a:pPr marL="0" indent="0">
              <a:buNone/>
            </a:pPr>
            <a:r>
              <a:rPr lang="cs-CZ" sz="2800" dirty="0" smtClean="0"/>
              <a:t>Ze školy odcházím v ___________ hodin.</a:t>
            </a:r>
          </a:p>
          <a:p>
            <a:pPr marL="0" indent="0">
              <a:buNone/>
            </a:pPr>
            <a:r>
              <a:rPr lang="cs-CZ" sz="2800" dirty="0" smtClean="0"/>
              <a:t>Večeřím v __________ hodin.</a:t>
            </a:r>
          </a:p>
          <a:p>
            <a:pPr marL="0" indent="0">
              <a:buNone/>
            </a:pPr>
            <a:r>
              <a:rPr lang="cs-CZ" sz="2800" dirty="0" smtClean="0"/>
              <a:t>Spát jdu v ___________hodin.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6151863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800" b="1" dirty="0" smtClean="0"/>
              <a:t>ŘEŠENÍ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7090949" cy="457396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dirty="0"/>
              <a:t>Ráno vstávám v </a:t>
            </a:r>
            <a:r>
              <a:rPr lang="cs-CZ" sz="2400" dirty="0" smtClean="0">
                <a:solidFill>
                  <a:srgbClr val="FF0000"/>
                </a:solidFill>
              </a:rPr>
              <a:t>7.00</a:t>
            </a:r>
            <a:r>
              <a:rPr lang="cs-CZ" sz="2400" dirty="0" smtClean="0"/>
              <a:t> hodin</a:t>
            </a:r>
            <a:r>
              <a:rPr lang="cs-CZ" sz="2400" dirty="0"/>
              <a:t>.</a:t>
            </a:r>
          </a:p>
          <a:p>
            <a:pPr marL="0" indent="0">
              <a:buNone/>
            </a:pPr>
            <a:r>
              <a:rPr lang="cs-CZ" sz="2400" dirty="0"/>
              <a:t>Do školy jdu v </a:t>
            </a:r>
            <a:r>
              <a:rPr lang="cs-CZ" sz="2400" dirty="0" smtClean="0">
                <a:solidFill>
                  <a:srgbClr val="FF0000"/>
                </a:solidFill>
              </a:rPr>
              <a:t>7.30</a:t>
            </a:r>
            <a:r>
              <a:rPr lang="cs-CZ" sz="2400" dirty="0" smtClean="0"/>
              <a:t>  </a:t>
            </a:r>
            <a:r>
              <a:rPr lang="cs-CZ" sz="2400" dirty="0"/>
              <a:t>hodin.</a:t>
            </a:r>
          </a:p>
          <a:p>
            <a:pPr marL="0" indent="0">
              <a:buNone/>
            </a:pPr>
            <a:r>
              <a:rPr lang="cs-CZ" sz="2400" dirty="0"/>
              <a:t>Škola začíná v </a:t>
            </a:r>
            <a:r>
              <a:rPr lang="cs-CZ" sz="2400" dirty="0" smtClean="0">
                <a:solidFill>
                  <a:srgbClr val="FF0000"/>
                </a:solidFill>
              </a:rPr>
              <a:t>8.00</a:t>
            </a:r>
            <a:r>
              <a:rPr lang="cs-CZ" sz="2400" dirty="0" smtClean="0"/>
              <a:t> hodin</a:t>
            </a:r>
            <a:r>
              <a:rPr lang="cs-CZ" sz="2400" dirty="0"/>
              <a:t>.</a:t>
            </a:r>
          </a:p>
          <a:p>
            <a:pPr marL="0" indent="0">
              <a:buNone/>
            </a:pPr>
            <a:r>
              <a:rPr lang="cs-CZ" sz="2400" dirty="0"/>
              <a:t>V </a:t>
            </a:r>
            <a:r>
              <a:rPr lang="cs-CZ" sz="2400" dirty="0" smtClean="0">
                <a:solidFill>
                  <a:srgbClr val="FF0000"/>
                </a:solidFill>
              </a:rPr>
              <a:t>poledne</a:t>
            </a:r>
            <a:r>
              <a:rPr lang="cs-CZ" sz="2400" dirty="0" smtClean="0"/>
              <a:t> obědvám</a:t>
            </a:r>
            <a:r>
              <a:rPr lang="cs-CZ" sz="2400" dirty="0"/>
              <a:t>.</a:t>
            </a:r>
          </a:p>
          <a:p>
            <a:pPr marL="0" indent="0">
              <a:buNone/>
            </a:pPr>
            <a:r>
              <a:rPr lang="cs-CZ" sz="2400" dirty="0"/>
              <a:t>Ze školy odcházím </a:t>
            </a:r>
            <a:r>
              <a:rPr lang="cs-CZ" sz="2400" dirty="0" smtClean="0"/>
              <a:t>ve </a:t>
            </a:r>
            <a:r>
              <a:rPr lang="cs-CZ" sz="2400" dirty="0" smtClean="0">
                <a:solidFill>
                  <a:srgbClr val="FF0000"/>
                </a:solidFill>
              </a:rPr>
              <a:t>13.00</a:t>
            </a:r>
            <a:r>
              <a:rPr lang="cs-CZ" sz="2400" dirty="0" smtClean="0"/>
              <a:t> hodin</a:t>
            </a:r>
            <a:r>
              <a:rPr lang="cs-CZ" sz="2400" dirty="0"/>
              <a:t>.</a:t>
            </a:r>
          </a:p>
          <a:p>
            <a:pPr marL="0" indent="0">
              <a:buNone/>
            </a:pPr>
            <a:r>
              <a:rPr lang="cs-CZ" sz="2400" dirty="0"/>
              <a:t>Večeřím v </a:t>
            </a:r>
            <a:r>
              <a:rPr lang="cs-CZ" sz="2400" dirty="0" smtClean="0">
                <a:solidFill>
                  <a:srgbClr val="FF0000"/>
                </a:solidFill>
              </a:rPr>
              <a:t>18.00</a:t>
            </a:r>
            <a:r>
              <a:rPr lang="cs-CZ" sz="2400" dirty="0" smtClean="0"/>
              <a:t> hodin</a:t>
            </a:r>
            <a:r>
              <a:rPr lang="cs-CZ" sz="2400" dirty="0"/>
              <a:t>.</a:t>
            </a:r>
          </a:p>
          <a:p>
            <a:pPr marL="0" indent="0">
              <a:buNone/>
            </a:pPr>
            <a:r>
              <a:rPr lang="cs-CZ" sz="2400" dirty="0"/>
              <a:t>Spát jdu </a:t>
            </a:r>
            <a:r>
              <a:rPr lang="cs-CZ" sz="2400" dirty="0" smtClean="0"/>
              <a:t>ve </a:t>
            </a:r>
            <a:r>
              <a:rPr lang="cs-CZ" sz="2400" dirty="0" smtClean="0">
                <a:solidFill>
                  <a:srgbClr val="FF0000"/>
                </a:solidFill>
              </a:rPr>
              <a:t>20.00</a:t>
            </a:r>
            <a:r>
              <a:rPr lang="cs-CZ" sz="2400" dirty="0" smtClean="0"/>
              <a:t> hodin.</a:t>
            </a:r>
          </a:p>
          <a:p>
            <a:pPr marL="0" indent="0">
              <a:buNone/>
            </a:pPr>
            <a:endParaRPr lang="cs-CZ" sz="2400" dirty="0"/>
          </a:p>
          <a:p>
            <a:pPr marL="0" indent="0" algn="r">
              <a:buNone/>
            </a:pPr>
            <a:r>
              <a:rPr lang="cs-CZ" i="1" dirty="0" smtClean="0"/>
              <a:t>(řešení jednotlivých žáků se liší)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398386515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332656"/>
            <a:ext cx="7125113" cy="924475"/>
          </a:xfrm>
        </p:spPr>
        <p:txBody>
          <a:bodyPr/>
          <a:lstStyle/>
          <a:p>
            <a:pPr algn="ctr"/>
            <a:r>
              <a:rPr lang="cs-CZ" sz="6000" b="1" dirty="0" smtClean="0"/>
              <a:t>DEN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628800"/>
            <a:ext cx="7776863" cy="5040561"/>
          </a:xfrm>
        </p:spPr>
        <p:txBody>
          <a:bodyPr>
            <a:normAutofit lnSpcReduction="10000"/>
          </a:bodyPr>
          <a:lstStyle/>
          <a:p>
            <a:r>
              <a:rPr lang="cs-CZ" sz="3000" dirty="0" smtClean="0"/>
              <a:t> DEN MÁ 24 HODIN</a:t>
            </a:r>
          </a:p>
          <a:p>
            <a:pPr marL="0" indent="0">
              <a:buNone/>
            </a:pPr>
            <a:endParaRPr lang="cs-CZ" sz="3000" dirty="0"/>
          </a:p>
          <a:p>
            <a:r>
              <a:rPr lang="cs-CZ" sz="3000" dirty="0" smtClean="0"/>
              <a:t> ČÁST DNE TRÁVÍME </a:t>
            </a:r>
            <a:r>
              <a:rPr lang="cs-CZ" sz="3000" dirty="0" smtClean="0"/>
              <a:t>PRÁCÍ </a:t>
            </a:r>
            <a:r>
              <a:rPr lang="cs-CZ" sz="3000" dirty="0" smtClean="0"/>
              <a:t>A   POVINNOSTMI</a:t>
            </a:r>
          </a:p>
          <a:p>
            <a:endParaRPr lang="cs-CZ" sz="3000" dirty="0" smtClean="0"/>
          </a:p>
          <a:p>
            <a:r>
              <a:rPr lang="cs-CZ" sz="3000" dirty="0" smtClean="0"/>
              <a:t> ČÁST DNE ODPOČÍVÁME</a:t>
            </a:r>
          </a:p>
          <a:p>
            <a:endParaRPr lang="cs-CZ" sz="3000" dirty="0"/>
          </a:p>
          <a:p>
            <a:r>
              <a:rPr lang="cs-CZ" sz="3000" dirty="0" smtClean="0"/>
              <a:t> NEJMÉNĚ </a:t>
            </a:r>
            <a:r>
              <a:rPr lang="cs-CZ" sz="3000" dirty="0"/>
              <a:t>8 HODIN BYCHOM MĚLI VĚNOVAT SPÁNKU</a:t>
            </a:r>
          </a:p>
          <a:p>
            <a:endParaRPr lang="cs-CZ" sz="28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414" t="13481" r="24053" b="32987"/>
          <a:stretch/>
        </p:blipFill>
        <p:spPr bwMode="auto">
          <a:xfrm>
            <a:off x="6503831" y="332656"/>
            <a:ext cx="2088230" cy="20882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6292851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000" b="1" dirty="0" smtClean="0"/>
              <a:t>SEŘAĎ DO SPRÁVNÉHO POŘADÍ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2" y="1807361"/>
            <a:ext cx="7667014" cy="4429951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7030A0"/>
                </a:solidFill>
              </a:rPr>
              <a:t>POLEDNE   	RÁNO	  VEČER	ODPOLED	NE    	NOC    	DOPOLEDNE</a:t>
            </a:r>
          </a:p>
          <a:p>
            <a:endParaRPr lang="cs-CZ" sz="2800" dirty="0">
              <a:solidFill>
                <a:srgbClr val="7030A0"/>
              </a:solidFill>
            </a:endParaRPr>
          </a:p>
          <a:p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VEČEŘE		SNÍDANĚ		OBĚD		DOPOLEDNÍ SVAČINA		ODPOLEDNÍ SVAČINA</a:t>
            </a:r>
            <a:endParaRPr lang="cs-CZ" sz="2800" dirty="0">
              <a:solidFill>
                <a:schemeClr val="accent4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444469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800" b="1" dirty="0" smtClean="0"/>
              <a:t>ŘEŠENÍ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>
                <a:solidFill>
                  <a:srgbClr val="7030A0"/>
                </a:solidFill>
              </a:rPr>
              <a:t>RÁNO	</a:t>
            </a:r>
            <a:r>
              <a:rPr lang="cs-CZ" sz="2800" dirty="0" smtClean="0">
                <a:solidFill>
                  <a:srgbClr val="7030A0"/>
                </a:solidFill>
              </a:rPr>
              <a:t>   DOPOLEDNE      POLEDNE    ODPOLEDNE</a:t>
            </a:r>
            <a:r>
              <a:rPr lang="cs-CZ" sz="2800" dirty="0">
                <a:solidFill>
                  <a:srgbClr val="7030A0"/>
                </a:solidFill>
              </a:rPr>
              <a:t>	</a:t>
            </a:r>
            <a:r>
              <a:rPr lang="cs-CZ" sz="2800" dirty="0" smtClean="0">
                <a:solidFill>
                  <a:srgbClr val="7030A0"/>
                </a:solidFill>
              </a:rPr>
              <a:t>     </a:t>
            </a:r>
            <a:r>
              <a:rPr lang="cs-CZ" sz="2800" dirty="0">
                <a:solidFill>
                  <a:srgbClr val="7030A0"/>
                </a:solidFill>
              </a:rPr>
              <a:t>VEČER	</a:t>
            </a:r>
            <a:r>
              <a:rPr lang="cs-CZ" sz="2800" dirty="0" smtClean="0">
                <a:solidFill>
                  <a:srgbClr val="7030A0"/>
                </a:solidFill>
              </a:rPr>
              <a:t>        </a:t>
            </a:r>
            <a:r>
              <a:rPr lang="cs-CZ" sz="2800" dirty="0">
                <a:solidFill>
                  <a:srgbClr val="7030A0"/>
                </a:solidFill>
              </a:rPr>
              <a:t>	NOC </a:t>
            </a:r>
            <a:endParaRPr lang="cs-CZ" sz="2800" dirty="0" smtClean="0">
              <a:solidFill>
                <a:srgbClr val="7030A0"/>
              </a:solidFill>
            </a:endParaRPr>
          </a:p>
          <a:p>
            <a:endParaRPr lang="cs-CZ" dirty="0">
              <a:solidFill>
                <a:srgbClr val="7030A0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rgbClr val="7030A0"/>
                </a:solidFill>
              </a:rPr>
              <a:t>	</a:t>
            </a:r>
          </a:p>
          <a:p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SNÍDANĚ</a:t>
            </a:r>
            <a:r>
              <a:rPr lang="cs-CZ" sz="2800" dirty="0">
                <a:solidFill>
                  <a:schemeClr val="accent4">
                    <a:lumMod val="75000"/>
                  </a:schemeClr>
                </a:solidFill>
              </a:rPr>
              <a:t>	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    DOPOLEDNÍ SVAČINA</a:t>
            </a:r>
          </a:p>
          <a:p>
            <a:pPr marL="0" indent="0">
              <a:buNone/>
            </a:pPr>
            <a:r>
              <a:rPr lang="cs-CZ" sz="2800" dirty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  OBĚD</a:t>
            </a:r>
            <a:r>
              <a:rPr lang="cs-CZ" sz="2800" dirty="0">
                <a:solidFill>
                  <a:schemeClr val="accent4">
                    <a:lumMod val="75000"/>
                  </a:schemeClr>
                </a:solidFill>
              </a:rPr>
              <a:t>	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        ODPOLEDNÍ SVAČINA              </a:t>
            </a:r>
          </a:p>
          <a:p>
            <a:pPr marL="0" indent="0">
              <a:buNone/>
            </a:pPr>
            <a:r>
              <a:rPr lang="cs-CZ" sz="2800" dirty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  VEČEŘE</a:t>
            </a:r>
            <a:r>
              <a:rPr lang="cs-CZ" sz="2800" dirty="0">
                <a:solidFill>
                  <a:schemeClr val="accent4">
                    <a:lumMod val="75000"/>
                  </a:schemeClr>
                </a:solidFill>
              </a:rPr>
              <a:t>	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9238484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5229200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POUŽITÉ ZDROJE: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Ilustrace - www.office.microsoft.com 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Použito dne:  19.1.2012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Vlastní archiv autorky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397473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TC102455596[[fn=Jaro]]</Template>
  <TotalTime>32</TotalTime>
  <Words>193</Words>
  <Application>Microsoft Office PowerPoint</Application>
  <PresentationFormat>Předvádění na obrazovce (4:3)</PresentationFormat>
  <Paragraphs>66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Spring</vt:lpstr>
      <vt:lpstr>Prezentace aplikace PowerPoint</vt:lpstr>
      <vt:lpstr>REŽIM DNE</vt:lpstr>
      <vt:lpstr>DOPLŇ</vt:lpstr>
      <vt:lpstr>ŘEŠENÍ</vt:lpstr>
      <vt:lpstr>DEN</vt:lpstr>
      <vt:lpstr>SEŘAĎ DO SPRÁVNÉHO POŘADÍ</vt:lpstr>
      <vt:lpstr>ŘEŠENÍ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REŽIM DNE</dc:title>
  <dc:creator>ASUS</dc:creator>
  <cp:lastModifiedBy>Jolana Vaněčková</cp:lastModifiedBy>
  <cp:revision>9</cp:revision>
  <dcterms:created xsi:type="dcterms:W3CDTF">2012-06-11T20:30:01Z</dcterms:created>
  <dcterms:modified xsi:type="dcterms:W3CDTF">2012-06-15T09:42:28Z</dcterms:modified>
</cp:coreProperties>
</file>