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E5EDFB0-8E94-483E-A0C2-E0253E5E834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4B40447-49E1-44A9-8F09-D0FF96E850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wmf"/><Relationship Id="rId18" Type="http://schemas.openxmlformats.org/officeDocument/2006/relationships/image" Target="../media/image25.wmf"/><Relationship Id="rId3" Type="http://schemas.openxmlformats.org/officeDocument/2006/relationships/image" Target="../media/image10.png"/><Relationship Id="rId21" Type="http://schemas.openxmlformats.org/officeDocument/2006/relationships/image" Target="../media/image28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17" Type="http://schemas.openxmlformats.org/officeDocument/2006/relationships/image" Target="../media/image24.wmf"/><Relationship Id="rId2" Type="http://schemas.openxmlformats.org/officeDocument/2006/relationships/image" Target="../media/image9.wmf"/><Relationship Id="rId16" Type="http://schemas.openxmlformats.org/officeDocument/2006/relationships/image" Target="../media/image23.png"/><Relationship Id="rId20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10" Type="http://schemas.openxmlformats.org/officeDocument/2006/relationships/image" Target="../media/image17.wmf"/><Relationship Id="rId19" Type="http://schemas.openxmlformats.org/officeDocument/2006/relationships/image" Target="../media/image26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wmf"/><Relationship Id="rId22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24.wmf"/><Relationship Id="rId18" Type="http://schemas.openxmlformats.org/officeDocument/2006/relationships/image" Target="../media/image21.wmf"/><Relationship Id="rId3" Type="http://schemas.openxmlformats.org/officeDocument/2006/relationships/image" Target="../media/image31.png"/><Relationship Id="rId21" Type="http://schemas.openxmlformats.org/officeDocument/2006/relationships/image" Target="../media/image19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17" Type="http://schemas.openxmlformats.org/officeDocument/2006/relationships/image" Target="../media/image13.wmf"/><Relationship Id="rId2" Type="http://schemas.openxmlformats.org/officeDocument/2006/relationships/image" Target="../media/image30.png"/><Relationship Id="rId16" Type="http://schemas.openxmlformats.org/officeDocument/2006/relationships/image" Target="../media/image9.wmf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7.wmf"/><Relationship Id="rId5" Type="http://schemas.openxmlformats.org/officeDocument/2006/relationships/image" Target="../media/image16.wmf"/><Relationship Id="rId15" Type="http://schemas.openxmlformats.org/officeDocument/2006/relationships/image" Target="../media/image14.wmf"/><Relationship Id="rId23" Type="http://schemas.openxmlformats.org/officeDocument/2006/relationships/image" Target="../media/image23.png"/><Relationship Id="rId10" Type="http://schemas.openxmlformats.org/officeDocument/2006/relationships/image" Target="../media/image26.wmf"/><Relationship Id="rId19" Type="http://schemas.openxmlformats.org/officeDocument/2006/relationships/image" Target="../media/image12.wmf"/><Relationship Id="rId4" Type="http://schemas.openxmlformats.org/officeDocument/2006/relationships/image" Target="../media/image10.png"/><Relationship Id="rId9" Type="http://schemas.openxmlformats.org/officeDocument/2006/relationships/image" Target="../media/image18.wmf"/><Relationship Id="rId14" Type="http://schemas.openxmlformats.org/officeDocument/2006/relationships/image" Target="../media/image11.wmf"/><Relationship Id="rId22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5038715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919938"/>
              </p:ext>
            </p:extLst>
          </p:nvPr>
        </p:nvGraphicFramePr>
        <p:xfrm>
          <a:off x="1040110" y="692696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Zdravá strava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24.2.2012</a:t>
                      </a: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seznamuje se základy zdravé výživy. Je určena pro žáky 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90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776864" cy="216024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 SPRÁVNÉ FUNGOVÁNÍ NAŠEHO TĚLA JE DŮLEŽITÁ 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VHODNÁ STRAVA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tudent.ZSMS\AppData\Local\Microsoft\Windows\Temporary Internet Files\Content.IE5\B3XZMKNE\MC9004418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tudent.ZSMS\AppData\Local\Microsoft\Windows\Temporary Internet Files\Content.IE5\B3XZMKNE\MC9003512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479" y="4365104"/>
            <a:ext cx="1810693" cy="162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tudent.ZSMS\AppData\Local\Microsoft\Windows\Temporary Internet Files\Content.IE5\IT379V5Q\MC900296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81128"/>
            <a:ext cx="1872208" cy="164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tudent.ZSMS\AppData\Local\Microsoft\Windows\Temporary Internet Files\Content.IE5\B3XZMKNE\MC9003797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90331"/>
            <a:ext cx="1329879" cy="153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790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56902" cy="2257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TO ZNAMENÁ JÍST ZDRAVÉ POTRAVINY VE SPRÁVNÉM MNOŽSTVÍ.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student.ZSMS\AppData\Local\Microsoft\Windows\Temporary Internet Files\Content.IE5\O46MCA2Y\MC90033216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2232248" cy="273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udent.ZSMS\AppData\Local\Microsoft\Windows\Temporary Internet Files\Content.IE5\WTJKBP89\MC900324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075" y="3429000"/>
            <a:ext cx="1185494" cy="264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76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168642" cy="169399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POTRAVINY, KTERÉ NÁM PROSPÍVAJÍ JSOU NAPŘÍKLAD: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924944"/>
            <a:ext cx="8064896" cy="31683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ZELENINA</a:t>
            </a:r>
          </a:p>
          <a:p>
            <a:r>
              <a:rPr lang="cs-CZ" sz="3200" dirty="0" smtClean="0"/>
              <a:t>OVOCE</a:t>
            </a:r>
          </a:p>
          <a:p>
            <a:r>
              <a:rPr lang="cs-CZ" sz="3200" dirty="0" smtClean="0"/>
              <a:t>MASO</a:t>
            </a:r>
          </a:p>
          <a:p>
            <a:r>
              <a:rPr lang="cs-CZ" sz="3200" dirty="0" smtClean="0"/>
              <a:t>MLÉKO</a:t>
            </a:r>
          </a:p>
          <a:p>
            <a:r>
              <a:rPr lang="cs-CZ" sz="3200" dirty="0" smtClean="0"/>
              <a:t>CELOZRNNÉ PEČIVO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928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168642" cy="140596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ZAKROUŽKUJ ZDRAVÉ JÍDLO.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student.ZSMS\AppData\Local\Microsoft\Windows\Temporary Internet Files\Content.IE5\IT379V5Q\MC90041243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438" y="1875796"/>
            <a:ext cx="1075684" cy="90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udent.ZSMS\AppData\Local\Microsoft\Windows\Temporary Internet Files\Content.IE5\IT379V5Q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506" y="2583119"/>
            <a:ext cx="983172" cy="98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tudent.ZSMS\AppData\Local\Microsoft\Windows\Temporary Internet Files\Content.IE5\WTJKBP89\MC900088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14046"/>
            <a:ext cx="1348620" cy="59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udent.ZSMS\AppData\Local\Microsoft\Windows\Temporary Internet Files\Content.IE5\IT379V5Q\MC9000899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38533" y="1974479"/>
            <a:ext cx="1188261" cy="74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tudent.ZSMS\AppData\Local\Microsoft\Windows\Temporary Internet Files\Content.IE5\B3XZMKNE\MC900232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95290"/>
            <a:ext cx="1228021" cy="74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tudent.ZSMS\AppData\Local\Microsoft\Windows\Temporary Internet Files\Content.IE5\IT379V5Q\MC9001987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411" y="2348880"/>
            <a:ext cx="757473" cy="83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tudent.ZSMS\AppData\Local\Microsoft\Windows\Temporary Internet Files\Content.IE5\WTJKBP89\MC90044175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30740"/>
            <a:ext cx="665881" cy="66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tudent.ZSMS\AppData\Local\Microsoft\Windows\Temporary Internet Files\Content.IE5\IT379V5Q\MC9004130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884" y="2173626"/>
            <a:ext cx="1134329" cy="54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tudent.ZSMS\AppData\Local\Microsoft\Windows\Temporary Internet Files\Content.IE5\B3XZMKNE\MC9004118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08" y="3456343"/>
            <a:ext cx="948943" cy="10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tudent.ZSMS\AppData\Local\Microsoft\Windows\Temporary Internet Files\Content.IE5\B3XZMKNE\MC90033149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678" y="3486738"/>
            <a:ext cx="708038" cy="103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student.ZSMS\AppData\Local\Microsoft\Windows\Temporary Internet Files\Content.IE5\B3XZMKNE\MC90014992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560" y="4231027"/>
            <a:ext cx="87495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student.ZSMS\AppData\Local\Microsoft\Windows\Temporary Internet Files\Content.IE5\O46MCA2Y\MC90025083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21831"/>
            <a:ext cx="1015560" cy="76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student.ZSMS\AppData\Local\Microsoft\Windows\Temporary Internet Files\Content.IE5\WTJKBP89\MC9002153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516" y="3978608"/>
            <a:ext cx="806916" cy="10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tudent.ZSMS\AppData\Local\Microsoft\Windows\Temporary Internet Files\Content.IE5\O46MCA2Y\MC90030007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53136"/>
            <a:ext cx="723965" cy="10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student.ZSMS\AppData\Local\Microsoft\Windows\Temporary Internet Files\Content.IE5\WTJKBP89\MC900441782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159" y="5445224"/>
            <a:ext cx="1017305" cy="101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student.ZSMS\AppData\Local\Microsoft\Windows\Temporary Internet Files\Content.IE5\IT379V5Q\MC90024609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776" y="4387924"/>
            <a:ext cx="852423" cy="65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student.ZSMS\AppData\Local\Microsoft\Windows\Temporary Internet Files\Content.IE5\WTJKBP89\MC900290235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516" y="5289284"/>
            <a:ext cx="753547" cy="110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student.ZSMS\AppData\Local\Microsoft\Windows\Temporary Internet Files\Content.IE5\O46MCA2Y\MC90029073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858" y="4625070"/>
            <a:ext cx="1191468" cy="107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student.ZSMS\AppData\Local\Microsoft\Windows\Temporary Internet Files\Content.IE5\O46MCA2Y\MC90041189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064" y="5558693"/>
            <a:ext cx="1165820" cy="79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student.ZSMS\AppData\Local\Microsoft\Windows\Temporary Internet Files\Content.IE5\IT379V5Q\MC900410455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913" y="5289284"/>
            <a:ext cx="888446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tudent.ZSMS\AppData\Local\Microsoft\Windows\Temporary Internet Files\Content.IE5\WTJKBP89\MC900441776[1]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764" y="2958594"/>
            <a:ext cx="871429" cy="8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5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7024744" cy="5943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683568" y="1556792"/>
            <a:ext cx="1008112" cy="93610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8797" y="3983363"/>
            <a:ext cx="1091926" cy="111021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38915" y="5307249"/>
            <a:ext cx="1160875" cy="114608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45" y="2189132"/>
            <a:ext cx="1233539" cy="1153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664522" cy="664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 descr="C:\Users\student.ZSMS\AppData\Local\Microsoft\Windows\Temporary Internet Files\Content.IE5\IT379V5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696" y="2225718"/>
            <a:ext cx="983172" cy="98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C:\Users\student.ZSMS\AppData\Local\Microsoft\Windows\Temporary Internet Files\Content.IE5\IT379V5Q\MC900413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220" y="1610117"/>
            <a:ext cx="1134329" cy="54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student.ZSMS\AppData\Local\Microsoft\Windows\Temporary Internet Files\Content.IE5\B3XZMKNE\MC9004118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37" y="2924943"/>
            <a:ext cx="948943" cy="10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C:\Users\student.ZSMS\AppData\Local\Microsoft\Windows\Temporary Internet Files\Content.IE5\O46MCA2Y\MC9002508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80" y="4101707"/>
            <a:ext cx="1015560" cy="76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C:\Users\student.ZSMS\AppData\Local\Microsoft\Windows\Temporary Internet Files\Content.IE5\IT379V5Q\MC900410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424" y="5379168"/>
            <a:ext cx="888446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student.ZSMS\AppData\Local\Microsoft\Windows\Temporary Internet Files\Content.IE5\B3XZMKNE\MC9003314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902" y="3218221"/>
            <a:ext cx="708038" cy="103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2775902" y="4158704"/>
            <a:ext cx="1206536" cy="121697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0" descr="C:\Users\student.ZSMS\AppData\Local\Microsoft\Windows\Temporary Internet Files\Content.IE5\O46MCA2Y\MC9002907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206" y="4236133"/>
            <a:ext cx="1191468" cy="107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1" descr="C:\Users\student.ZSMS\AppData\Local\Microsoft\Windows\Temporary Internet Files\Content.IE5\O46MCA2Y\MC9004118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470" y="5551941"/>
            <a:ext cx="1165820" cy="79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9" descr="C:\Users\student.ZSMS\AppData\Local\Microsoft\Windows\Temporary Internet Files\Content.IE5\WTJKBP89\MC90029023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987" y="5287277"/>
            <a:ext cx="753547" cy="110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4312390" y="4253314"/>
            <a:ext cx="1080120" cy="108012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18" descr="C:\Users\student.ZSMS\AppData\Local\Microsoft\Windows\Temporary Internet Files\Content.IE5\IT379V5Q\MC9002460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188" y="4376942"/>
            <a:ext cx="852423" cy="65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4267492" y="2629105"/>
            <a:ext cx="1440160" cy="142648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4" descr="C:\Users\student.ZSMS\AppData\Local\Microsoft\Windows\Temporary Internet Files\Content.IE5\WTJKBP89\MC90008830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980" y="3047229"/>
            <a:ext cx="1348620" cy="59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4312390" y="1548542"/>
            <a:ext cx="1050130" cy="105446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7" descr="C:\Users\student.ZSMS\AppData\Local\Microsoft\Windows\Temporary Internet Files\Content.IE5\IT379V5Q\MC90019878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828" y="1662241"/>
            <a:ext cx="757473" cy="83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student.ZSMS\AppData\Local\Microsoft\Windows\Temporary Internet Files\Content.IE5\IT379V5Q\MC90041243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388" y="1155168"/>
            <a:ext cx="1075684" cy="90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ál 25"/>
          <p:cNvSpPr/>
          <p:nvPr/>
        </p:nvSpPr>
        <p:spPr>
          <a:xfrm>
            <a:off x="6043697" y="2492896"/>
            <a:ext cx="1334090" cy="114457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" name="Picture 6" descr="C:\Users\student.ZSMS\AppData\Local\Microsoft\Windows\Temporary Internet Files\Content.IE5\B3XZMKNE\MC90023281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697" y="2764583"/>
            <a:ext cx="1228021" cy="74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vál 27"/>
          <p:cNvSpPr/>
          <p:nvPr/>
        </p:nvSpPr>
        <p:spPr>
          <a:xfrm>
            <a:off x="5709581" y="3637468"/>
            <a:ext cx="1152128" cy="12316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Picture 15" descr="C:\Users\student.ZSMS\AppData\Local\Microsoft\Windows\Temporary Internet Files\Content.IE5\WTJKBP89\MC90021536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791" y="3640327"/>
            <a:ext cx="806916" cy="10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ál 29"/>
          <p:cNvSpPr/>
          <p:nvPr/>
        </p:nvSpPr>
        <p:spPr>
          <a:xfrm>
            <a:off x="7271718" y="1155168"/>
            <a:ext cx="1294329" cy="126572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Picture 5" descr="C:\Users\student.ZSMS\AppData\Local\Microsoft\Windows\Temporary Internet Files\Content.IE5\IT379V5Q\MC900089952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77786" y="1362986"/>
            <a:ext cx="1188261" cy="74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vál 32"/>
          <p:cNvSpPr/>
          <p:nvPr/>
        </p:nvSpPr>
        <p:spPr>
          <a:xfrm>
            <a:off x="7462977" y="2521607"/>
            <a:ext cx="1116706" cy="111586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25023" y="4849666"/>
            <a:ext cx="1065367" cy="109745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Picture 9" descr="C:\Users\student.ZSMS\AppData\Local\Microsoft\Windows\Temporary Internet Files\Content.IE5\WTJKBP89\MC900441776[1]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753" y="2773175"/>
            <a:ext cx="871429" cy="8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3" descr="C:\Users\student.ZSMS\AppData\Local\Microsoft\Windows\Temporary Internet Files\Content.IE5\B3XZMKNE\MC900149926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148" y="3983363"/>
            <a:ext cx="87495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6" descr="C:\Users\student.ZSMS\AppData\Local\Microsoft\Windows\Temporary Internet Files\Content.IE5\O46MCA2Y\MC900300075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300" y="4897009"/>
            <a:ext cx="723965" cy="105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vál 36"/>
          <p:cNvSpPr/>
          <p:nvPr/>
        </p:nvSpPr>
        <p:spPr>
          <a:xfrm>
            <a:off x="7349307" y="5266044"/>
            <a:ext cx="1160875" cy="10415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17" descr="C:\Users\student.ZSMS\AppData\Local\Microsoft\Windows\Temporary Internet Files\Content.IE5\WTJKBP89\MC900441782[1].pn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796" y="5290292"/>
            <a:ext cx="1017305" cy="101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49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25144"/>
            <a:ext cx="4968552" cy="13681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Ilustrace- www.office.microsoft.com 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oužito dne:  17.1.2012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84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154</TotalTime>
  <Words>100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PRO SPRÁVNÉ FUNGOVÁNÍ NAŠEHO TĚLA JE DŮLEŽITÁ VHODNÁ STRAVA.</vt:lpstr>
      <vt:lpstr>TO ZNAMENÁ JÍST ZDRAVÉ POTRAVINY VE SPRÁVNÉM MNOŽSTVÍ.</vt:lpstr>
      <vt:lpstr>POTRAVINY, KTERÉ NÁM PROSPÍVAJÍ JSOU NAPŘÍKLAD:</vt:lpstr>
      <vt:lpstr>ZAKROUŽKUJ ZDRAVÉ JÍDLO.</vt:lpstr>
      <vt:lpstr>  ŘEŠENÍ</vt:lpstr>
      <vt:lpstr>POUŽITÉ ZDROJE: Ilustrace- www.office.microsoft.com                   Použito dne:  17.1.2012 Vlastní archiv autorky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ASUS</cp:lastModifiedBy>
  <cp:revision>17</cp:revision>
  <dcterms:created xsi:type="dcterms:W3CDTF">2012-04-30T07:24:10Z</dcterms:created>
  <dcterms:modified xsi:type="dcterms:W3CDTF">2012-06-14T19:04:09Z</dcterms:modified>
</cp:coreProperties>
</file>