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8DEAF-1EE3-4DAF-8197-3834273705B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83D616B-1EAA-4E7A-85FB-D7E700F9EA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8DEAF-1EE3-4DAF-8197-3834273705B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83D616B-1EAA-4E7A-85FB-D7E700F9EA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8DEAF-1EE3-4DAF-8197-3834273705B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D616B-1EAA-4E7A-85FB-D7E700F9EA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8DEAF-1EE3-4DAF-8197-3834273705B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D616B-1EAA-4E7A-85FB-D7E700F9EA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8DEAF-1EE3-4DAF-8197-3834273705B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83D616B-1EAA-4E7A-85FB-D7E700F9EA8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8DEAF-1EE3-4DAF-8197-3834273705B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D616B-1EAA-4E7A-85FB-D7E700F9EA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8DEAF-1EE3-4DAF-8197-3834273705B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D616B-1EAA-4E7A-85FB-D7E700F9EA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8DEAF-1EE3-4DAF-8197-3834273705B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D616B-1EAA-4E7A-85FB-D7E700F9EA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8DEAF-1EE3-4DAF-8197-3834273705B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D616B-1EAA-4E7A-85FB-D7E700F9EA8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8DEAF-1EE3-4DAF-8197-3834273705B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D616B-1EAA-4E7A-85FB-D7E700F9EA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8DEAF-1EE3-4DAF-8197-3834273705B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D616B-1EAA-4E7A-85FB-D7E700F9EA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658DEAF-1EE3-4DAF-8197-3834273705B3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83D616B-1EAA-4E7A-85FB-D7E700F9EA8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6681337"/>
              </p:ext>
            </p:extLst>
          </p:nvPr>
        </p:nvGraphicFramePr>
        <p:xfrm>
          <a:off x="1115616" y="404664"/>
          <a:ext cx="7127875" cy="4157155"/>
        </p:xfrm>
        <a:graphic>
          <a:graphicData uri="http://schemas.openxmlformats.org/drawingml/2006/table">
            <a:tbl>
              <a:tblPr/>
              <a:tblGrid>
                <a:gridCol w="2846387"/>
                <a:gridCol w="4281488"/>
              </a:tblGrid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VY_52_INOVACE_PRV_01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Škola: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ZŠ a MŠ Chraštice, Chraštice 44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Jitka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Suchanová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Ročník: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Tematický okruh,  předmět: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Člověk a jeho zdraví, Prvouka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Prezentace – Hygienické návyky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23.1.2012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Anotace: 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Prezentace žáky seznamuje se základními hygienickými návyky. Je určena pro žáky 2. ročníku.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CZ.1.07/1.4.00/21.2566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28324" y="5013176"/>
            <a:ext cx="6400800" cy="13636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3321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HYGIENICKÉ NÁVYKY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   NAŠE ZDRAVÍ ZÁVISÍ I NA </a:t>
            </a:r>
            <a:r>
              <a:rPr lang="cs-CZ" b="1" u="sng" dirty="0" smtClean="0"/>
              <a:t>ČISTOTĚ</a:t>
            </a:r>
            <a:r>
              <a:rPr lang="cs-CZ" dirty="0" smtClean="0"/>
              <a:t> </a:t>
            </a:r>
          </a:p>
          <a:p>
            <a:pPr marL="0" indent="0" algn="ctr">
              <a:buNone/>
            </a:pPr>
            <a:r>
              <a:rPr lang="cs-CZ" dirty="0" smtClean="0"/>
              <a:t>    A </a:t>
            </a:r>
            <a:r>
              <a:rPr lang="cs-CZ" b="1" u="sng" dirty="0" smtClean="0"/>
              <a:t>ODPOČINKU</a:t>
            </a:r>
            <a:r>
              <a:rPr lang="cs-CZ" dirty="0" smtClean="0"/>
              <a:t> .</a:t>
            </a:r>
            <a:endParaRPr lang="cs-CZ" b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49982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061458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2047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DBÁME O ČISTOTU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539134"/>
          </a:xfrm>
        </p:spPr>
        <p:txBody>
          <a:bodyPr/>
          <a:lstStyle/>
          <a:p>
            <a:r>
              <a:rPr lang="cs-CZ" dirty="0" smtClean="0"/>
              <a:t>TĚLA</a:t>
            </a:r>
          </a:p>
          <a:p>
            <a:r>
              <a:rPr lang="cs-CZ" dirty="0" smtClean="0"/>
              <a:t>ZUBŮ</a:t>
            </a:r>
          </a:p>
          <a:p>
            <a:r>
              <a:rPr lang="cs-CZ" dirty="0" smtClean="0"/>
              <a:t>VLASŮ</a:t>
            </a:r>
          </a:p>
          <a:p>
            <a:r>
              <a:rPr lang="cs-CZ" dirty="0" smtClean="0"/>
              <a:t>OBLEČENÍ</a:t>
            </a:r>
          </a:p>
          <a:p>
            <a:r>
              <a:rPr lang="cs-CZ" dirty="0" smtClean="0"/>
              <a:t>SVÉHO OKOLÍ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1" y="285293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2471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VIRY A BAKTERIE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663880" cy="5318051"/>
          </a:xfrm>
        </p:spPr>
        <p:txBody>
          <a:bodyPr/>
          <a:lstStyle/>
          <a:p>
            <a:r>
              <a:rPr lang="cs-CZ" dirty="0" smtClean="0"/>
              <a:t>VŠUDE KOLEM NÁS JSOU VIRY A BAKTERIE.</a:t>
            </a:r>
          </a:p>
          <a:p>
            <a:r>
              <a:rPr lang="cs-CZ" dirty="0" smtClean="0"/>
              <a:t>TY MOHOU ZPŮSOBOVAT MNOHO NEMOCÍ.</a:t>
            </a:r>
          </a:p>
          <a:p>
            <a:r>
              <a:rPr lang="cs-CZ" dirty="0" smtClean="0"/>
              <a:t>NEJSOU VIDĚT.</a:t>
            </a:r>
          </a:p>
          <a:p>
            <a:r>
              <a:rPr lang="cs-CZ" dirty="0" smtClean="0"/>
              <a:t>OBRANOU PROTI NIM JE VODA, MÝDLO, ŠAMPON, ZUBNÍ PASTA A KARTÁČEK.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509120"/>
            <a:ext cx="2080809" cy="2080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4196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DOPLŇTE SPRÁVNÁ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ZUBY SI ČISTÍM NEJMÉNĚ  ________ DENNĚ .</a:t>
            </a:r>
          </a:p>
          <a:p>
            <a:r>
              <a:rPr lang="cs-CZ" dirty="0" smtClean="0"/>
              <a:t>PŘED KAŽDÝM JÍDLEM SI _______________ .</a:t>
            </a:r>
          </a:p>
          <a:p>
            <a:r>
              <a:rPr lang="cs-CZ" dirty="0" smtClean="0"/>
              <a:t>SPODNÍ PRÁDLO SI MĚNÍM ______________ .</a:t>
            </a:r>
          </a:p>
          <a:p>
            <a:r>
              <a:rPr lang="cs-CZ" dirty="0" smtClean="0"/>
              <a:t>KAŽDÝ VEČER SI UMYJI ________________ .</a:t>
            </a:r>
          </a:p>
          <a:p>
            <a:r>
              <a:rPr lang="cs-CZ" dirty="0" smtClean="0"/>
              <a:t>TAKÉ SI PRAVIDELNĚ  _________________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A  ____________________ 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7102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ZUBY SI ČISTÍM NEJMÉNĚ  </a:t>
            </a:r>
            <a:r>
              <a:rPr lang="cs-CZ" dirty="0" smtClean="0">
                <a:solidFill>
                  <a:srgbClr val="FFC000"/>
                </a:solidFill>
              </a:rPr>
              <a:t>DVAKRÁT</a:t>
            </a:r>
            <a:r>
              <a:rPr lang="cs-CZ" dirty="0" smtClean="0"/>
              <a:t> </a:t>
            </a:r>
            <a:r>
              <a:rPr lang="cs-CZ" dirty="0"/>
              <a:t>DENNĚ .</a:t>
            </a:r>
          </a:p>
          <a:p>
            <a:r>
              <a:rPr lang="cs-CZ" dirty="0"/>
              <a:t>PŘED KAŽDÝM JÍDLEM </a:t>
            </a:r>
            <a:r>
              <a:rPr lang="cs-CZ" dirty="0" smtClean="0"/>
              <a:t>SI </a:t>
            </a:r>
            <a:r>
              <a:rPr lang="cs-CZ" dirty="0" smtClean="0">
                <a:solidFill>
                  <a:srgbClr val="FFC000"/>
                </a:solidFill>
              </a:rPr>
              <a:t>UMYJI RUCE 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SPODNÍ PRÁDLO SI </a:t>
            </a:r>
            <a:r>
              <a:rPr lang="cs-CZ" dirty="0" smtClean="0"/>
              <a:t>MĚNÍM </a:t>
            </a:r>
            <a:r>
              <a:rPr lang="cs-CZ" dirty="0" smtClean="0">
                <a:solidFill>
                  <a:srgbClr val="FFC000"/>
                </a:solidFill>
              </a:rPr>
              <a:t>KAŽDÝ DEN 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KAŽDÝ VEČER SI UMYJI </a:t>
            </a:r>
            <a:r>
              <a:rPr lang="cs-CZ" dirty="0" smtClean="0">
                <a:solidFill>
                  <a:srgbClr val="FFC000"/>
                </a:solidFill>
              </a:rPr>
              <a:t>CELÉ TĚLO 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TAKÉ SI PRAVIDELNĚ </a:t>
            </a:r>
            <a:r>
              <a:rPr lang="cs-CZ" dirty="0" smtClean="0">
                <a:solidFill>
                  <a:srgbClr val="FFC000"/>
                </a:solidFill>
              </a:rPr>
              <a:t>MYJI VLASY 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C000"/>
                </a:solidFill>
              </a:rPr>
              <a:t>STŘÍHÁM NEHTY 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2946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013176"/>
            <a:ext cx="8758808" cy="1273296"/>
          </a:xfrm>
        </p:spPr>
        <p:txBody>
          <a:bodyPr>
            <a:no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POUŽITÉ ZDROJE:</a:t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Ilustrace- www.office.microsoft.com  </a:t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Použito dne:  17.1.2012</a:t>
            </a:r>
            <a:br>
              <a:rPr lang="cs-CZ" sz="2000" dirty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Vlastní archiv autorky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17682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221</TotalTime>
  <Words>196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HYGIENICKÉ NÁVYKY</vt:lpstr>
      <vt:lpstr>DBÁME O ČISTOTU :</vt:lpstr>
      <vt:lpstr>VIRY A BAKTERIE</vt:lpstr>
      <vt:lpstr>DOPLŇTE SPRÁVNÁ ŘEŠENÍ</vt:lpstr>
      <vt:lpstr>ŘEŠENÍ</vt:lpstr>
      <vt:lpstr>POUŽITÉ ZDROJE: Ilustrace- www.office.microsoft.com                            Použito dne:  17.1.2012 Vlastní archiv autorky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HYGIENICKÉ NÁVYKY</dc:title>
  <dc:creator>ASUS</dc:creator>
  <cp:lastModifiedBy>ASUS</cp:lastModifiedBy>
  <cp:revision>11</cp:revision>
  <dcterms:created xsi:type="dcterms:W3CDTF">2012-06-05T16:11:26Z</dcterms:created>
  <dcterms:modified xsi:type="dcterms:W3CDTF">2012-06-14T18:48:19Z</dcterms:modified>
</cp:coreProperties>
</file>