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1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D9A954-706F-4507-8CB5-876310B7E0C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F7E41C-5774-4C09-9452-8A7CF2D776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12522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F7E41C-5774-4C09-9452-8A7CF2D776C9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2198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92F6B-8D5D-4E5C-97B9-70D7266657A1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C4E94F7-2624-4C83-8C7E-22354305D30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92F6B-8D5D-4E5C-97B9-70D7266657A1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C4E94F7-2624-4C83-8C7E-22354305D30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92F6B-8D5D-4E5C-97B9-70D7266657A1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C4E94F7-2624-4C83-8C7E-22354305D30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3A92F6B-8D5D-4E5C-97B9-70D7266657A1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E94F7-2624-4C83-8C7E-22354305D30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92F6B-8D5D-4E5C-97B9-70D7266657A1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C4E94F7-2624-4C83-8C7E-22354305D303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92F6B-8D5D-4E5C-97B9-70D7266657A1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C4E94F7-2624-4C83-8C7E-22354305D3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92F6B-8D5D-4E5C-97B9-70D7266657A1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C4E94F7-2624-4C83-8C7E-22354305D3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C4E94F7-2624-4C83-8C7E-22354305D303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92F6B-8D5D-4E5C-97B9-70D7266657A1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C4E94F7-2624-4C83-8C7E-22354305D30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3A92F6B-8D5D-4E5C-97B9-70D7266657A1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92F6B-8D5D-4E5C-97B9-70D7266657A1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E94F7-2624-4C83-8C7E-22354305D30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C4E94F7-2624-4C83-8C7E-22354305D30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92F6B-8D5D-4E5C-97B9-70D7266657A1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3A92F6B-8D5D-4E5C-97B9-70D7266657A1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C4E94F7-2624-4C83-8C7E-22354305D303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6505006"/>
              </p:ext>
            </p:extLst>
          </p:nvPr>
        </p:nvGraphicFramePr>
        <p:xfrm>
          <a:off x="1115616" y="404664"/>
          <a:ext cx="7127875" cy="4157155"/>
        </p:xfrm>
        <a:graphic>
          <a:graphicData uri="http://schemas.openxmlformats.org/drawingml/2006/table">
            <a:tbl>
              <a:tblPr/>
              <a:tblGrid>
                <a:gridCol w="2846387"/>
                <a:gridCol w="4281488"/>
              </a:tblGrid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Název: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VY_52_INOVACE_PRV_01 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Škola: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ZŠ a MŠ Chraštice, Chraštice 44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Autor: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Jitka Suchanová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Ročník: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Tematický okruh,  předmět: 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Člověk a jeho zdraví, Prvouka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Téma: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Prezentace – Osobní bezpečí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Datum: 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2.12.2012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792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Anotace: 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Prezentace žáky seznamuje s nutností obezřetného chování v kontaktu s cizími lidmi.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Je určena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pro žáky 2. ročníku.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CZ.1.07/1.4.00/21.2566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</a:tbl>
          </a:graphicData>
        </a:graphic>
      </p:graphicFrame>
      <p:pic>
        <p:nvPicPr>
          <p:cNvPr id="3" name="obrázek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31640" y="4869160"/>
            <a:ext cx="6400800" cy="13636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700389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726154"/>
            <a:ext cx="1695655" cy="169565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OSOBNÍ BEZPEČÍ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811754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251" y="2726154"/>
            <a:ext cx="1536980" cy="153698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9366" y="4507643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5902" y="2462743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2376" y="4421809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56788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822896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POHÁDKY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 BUDULÍNKOVI</a:t>
            </a:r>
          </a:p>
          <a:p>
            <a:endParaRPr lang="cs-CZ" dirty="0"/>
          </a:p>
          <a:p>
            <a:r>
              <a:rPr lang="cs-CZ" dirty="0" smtClean="0"/>
              <a:t>O NEPOSLUŠNÝCH KŮZLÁTKÁCH</a:t>
            </a:r>
          </a:p>
          <a:p>
            <a:endParaRPr lang="cs-CZ" dirty="0"/>
          </a:p>
          <a:p>
            <a:r>
              <a:rPr lang="cs-CZ" dirty="0" smtClean="0"/>
              <a:t>O ČERVENÉ KARKULCE</a:t>
            </a:r>
          </a:p>
          <a:p>
            <a:endParaRPr lang="cs-CZ" dirty="0"/>
          </a:p>
          <a:p>
            <a:r>
              <a:rPr lang="cs-CZ" dirty="0" smtClean="0"/>
              <a:t>O SMOLÍČKOVI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284984"/>
            <a:ext cx="3095625" cy="30956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040507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SETKÁNÍ S NEZNÁMÝM ČLOVĚKEM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CHOVÁME SE OBEZŘETNĚ</a:t>
            </a:r>
          </a:p>
          <a:p>
            <a:endParaRPr lang="cs-CZ" dirty="0"/>
          </a:p>
          <a:p>
            <a:r>
              <a:rPr lang="cs-CZ" dirty="0" smtClean="0"/>
              <a:t>DODRŽUJEME BEZPEČNOU VZDÁLENOST</a:t>
            </a:r>
          </a:p>
          <a:p>
            <a:endParaRPr lang="cs-CZ" dirty="0"/>
          </a:p>
          <a:p>
            <a:r>
              <a:rPr lang="cs-CZ" dirty="0" smtClean="0"/>
              <a:t>NIC SI OD NĚJ NEBEREME</a:t>
            </a:r>
          </a:p>
          <a:p>
            <a:endParaRPr lang="cs-CZ" dirty="0"/>
          </a:p>
          <a:p>
            <a:r>
              <a:rPr lang="cs-CZ" dirty="0" smtClean="0"/>
              <a:t>NIKAM S NÍM NEODCHÁZÍME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393774"/>
            <a:ext cx="2728122" cy="272812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781343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SÁM DOMA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NEOTEVÍRÁME CIZÍM LIDEM</a:t>
            </a:r>
          </a:p>
          <a:p>
            <a:endParaRPr lang="cs-CZ" dirty="0"/>
          </a:p>
          <a:p>
            <a:r>
              <a:rPr lang="cs-CZ" dirty="0" smtClean="0"/>
              <a:t>NEZAPÍNÁME  ELEKTRICKÉ  SPOTŘEBIČE</a:t>
            </a:r>
          </a:p>
          <a:p>
            <a:endParaRPr lang="cs-CZ" dirty="0"/>
          </a:p>
          <a:p>
            <a:r>
              <a:rPr lang="cs-CZ" dirty="0" smtClean="0"/>
              <a:t>NEPOUŽÍVÁME VĚCI, KTERÉ DĚTEM DO RUKOU NEPATŘÍ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05064"/>
            <a:ext cx="2232248" cy="223224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9278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/>
            <a:r>
              <a:rPr lang="cs-CZ" b="1" dirty="0" smtClean="0"/>
              <a:t>NIKDO NEMÁ PRÁVO NĚKOHO BÍT NEBO MU JAKKOLI UBLIŽOVAT</a:t>
            </a:r>
          </a:p>
          <a:p>
            <a:pPr marL="0" indent="0" algn="ctr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LINKA BEZPEČÍ : </a:t>
            </a:r>
            <a:r>
              <a:rPr lang="cs-CZ" sz="6000" dirty="0" smtClean="0"/>
              <a:t>116 111</a:t>
            </a:r>
          </a:p>
          <a:p>
            <a:pPr marL="0" indent="0">
              <a:buNone/>
            </a:pPr>
            <a:endParaRPr lang="cs-CZ" sz="6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645024"/>
            <a:ext cx="2692896" cy="269289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429313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797152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Ilustrace - www.office.microsoft.com 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Použito dne: 23.11.2011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Vlastní archiv 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8281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24</TotalTime>
  <Words>131</Words>
  <Application>Microsoft Office PowerPoint</Application>
  <PresentationFormat>Předvádění na obrazovce (4:3)</PresentationFormat>
  <Paragraphs>57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Administrativní</vt:lpstr>
      <vt:lpstr>Prezentace aplikace PowerPoint</vt:lpstr>
      <vt:lpstr>OSOBNÍ BEZPEČÍ</vt:lpstr>
      <vt:lpstr>POHÁDKY</vt:lpstr>
      <vt:lpstr>SETKÁNÍ S NEZNÁMÝM ČLOVĚKEM</vt:lpstr>
      <vt:lpstr>SÁM DOMA</vt:lpstr>
      <vt:lpstr>CHOVÁNÍ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OSOBNÍ BEZPEČÍ</dc:title>
  <dc:creator>ASUS</dc:creator>
  <cp:lastModifiedBy>ASUS</cp:lastModifiedBy>
  <cp:revision>8</cp:revision>
  <dcterms:created xsi:type="dcterms:W3CDTF">2012-06-11T22:34:27Z</dcterms:created>
  <dcterms:modified xsi:type="dcterms:W3CDTF">2012-06-14T18:54:53Z</dcterms:modified>
</cp:coreProperties>
</file>