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9B4C9-915C-4979-A671-75DB7CF1564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47720D-9F2B-4F42-83AC-981620EAF63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9B4C9-915C-4979-A671-75DB7CF1564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7720D-9F2B-4F42-83AC-981620EAF6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9B4C9-915C-4979-A671-75DB7CF1564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7720D-9F2B-4F42-83AC-981620EAF63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9B4C9-915C-4979-A671-75DB7CF1564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7720D-9F2B-4F42-83AC-981620EAF63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9B4C9-915C-4979-A671-75DB7CF1564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7720D-9F2B-4F42-83AC-981620EAF63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9B4C9-915C-4979-A671-75DB7CF1564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7720D-9F2B-4F42-83AC-981620EAF6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9B4C9-915C-4979-A671-75DB7CF1564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7720D-9F2B-4F42-83AC-981620EAF6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9B4C9-915C-4979-A671-75DB7CF1564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7720D-9F2B-4F42-83AC-981620EAF6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9B4C9-915C-4979-A671-75DB7CF1564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7720D-9F2B-4F42-83AC-981620EAF6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9B4C9-915C-4979-A671-75DB7CF1564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7720D-9F2B-4F42-83AC-981620EAF6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9B4C9-915C-4979-A671-75DB7CF1564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7720D-9F2B-4F42-83AC-981620EAF6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F09B4C9-915C-4979-A671-75DB7CF1564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947720D-9F2B-4F42-83AC-981620EAF63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5557924"/>
              </p:ext>
            </p:extLst>
          </p:nvPr>
        </p:nvGraphicFramePr>
        <p:xfrm>
          <a:off x="1331640" y="188640"/>
          <a:ext cx="7127875" cy="4157155"/>
        </p:xfrm>
        <a:graphic>
          <a:graphicData uri="http://schemas.openxmlformats.org/drawingml/2006/table">
            <a:tbl>
              <a:tblPr/>
              <a:tblGrid>
                <a:gridCol w="2846387"/>
                <a:gridCol w="4281488"/>
              </a:tblGrid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VY_52_INOVACE_PRV_01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Škola: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ZŠ a MŠ Chraštice, Chraštice 44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Jitka Suchanová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Ročník: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Tematický okruh,  předmět: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Člověk a jeho zdraví, Prvouka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– Zdravý životní styl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30.1.2012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Anotace: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Prezentace žáky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seznamuje se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správným chováním a činnostmi ve vztahu ke zdraví. Je určena pro žáky 2. ročníku.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CZ.1.07/1.4.00/21.2566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640" y="4653136"/>
            <a:ext cx="6400800" cy="13636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864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270576" cy="799729"/>
          </a:xfrm>
        </p:spPr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ZDRAVÝ ŽIVOTNÍ STYL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675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9794" y="364502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0913" y="1723041"/>
            <a:ext cx="1933385" cy="1933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97152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532" y="44805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678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931224" cy="835496"/>
          </a:xfrm>
        </p:spPr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NAŠEMU ZDRAVÍ PROSPÍVÁ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SPRÁVNÁ VÝŽIVA</a:t>
            </a:r>
          </a:p>
          <a:p>
            <a:endParaRPr lang="cs-CZ" dirty="0" smtClean="0"/>
          </a:p>
          <a:p>
            <a:r>
              <a:rPr lang="cs-CZ" dirty="0" smtClean="0"/>
              <a:t>POHYB NA ČERSTVÉM VZDUCHU</a:t>
            </a:r>
          </a:p>
          <a:p>
            <a:endParaRPr lang="cs-CZ" dirty="0" smtClean="0"/>
          </a:p>
          <a:p>
            <a:r>
              <a:rPr lang="cs-CZ" dirty="0" smtClean="0"/>
              <a:t>ODPOČINEK</a:t>
            </a:r>
          </a:p>
          <a:p>
            <a:endParaRPr lang="cs-CZ" dirty="0" smtClean="0"/>
          </a:p>
          <a:p>
            <a:r>
              <a:rPr lang="cs-CZ" dirty="0" smtClean="0"/>
              <a:t>ČISTOTA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VESELÁ MYSL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707" y="3068960"/>
            <a:ext cx="2736304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5061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8828"/>
            <a:ext cx="8075240" cy="1123528"/>
          </a:xfrm>
        </p:spPr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NAŠEMU ZDRAVÍ ŠKODÍ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147248" cy="4929411"/>
          </a:xfrm>
        </p:spPr>
        <p:txBody>
          <a:bodyPr/>
          <a:lstStyle/>
          <a:p>
            <a:r>
              <a:rPr lang="cs-CZ" dirty="0" smtClean="0"/>
              <a:t>NEDOSTATEK POHYBU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NEVHODNÁ STRAVA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NEDOSTATEK ODPOČINKU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STRES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ŠPÍNA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ZNEČIŠTĚNÉ ŽIVOTNÍ PROSTŘEDÍ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0486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2440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8072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147248" cy="907504"/>
          </a:xfrm>
        </p:spPr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NÁVYKOVÉ LÁTKY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ALKOHOL</a:t>
            </a:r>
          </a:p>
          <a:p>
            <a:endParaRPr lang="cs-CZ" dirty="0" smtClean="0"/>
          </a:p>
          <a:p>
            <a:r>
              <a:rPr lang="cs-CZ" dirty="0" smtClean="0"/>
              <a:t>CIGARETY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DROGY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609019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9485" y="3861048"/>
            <a:ext cx="2591568" cy="2591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96263"/>
            <a:ext cx="2376265" cy="2376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844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97152"/>
            <a:ext cx="61744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Ilustrace - www.office.microsoft.com 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Použito dne:  17.1.2012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 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449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35</TotalTime>
  <Words>103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ZDRAVÝ ŽIVOTNÍ STYL</vt:lpstr>
      <vt:lpstr>NAŠEMU ZDRAVÍ PROSPÍVÁ</vt:lpstr>
      <vt:lpstr>NAŠEMU ZDRAVÍ ŠKODÍ</vt:lpstr>
      <vt:lpstr>NÁVYKOVÉ LÁTKY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ZDRAVÝ ŽIVOTNÍ STYL</dc:title>
  <dc:creator>ASUS</dc:creator>
  <cp:lastModifiedBy>ASUS</cp:lastModifiedBy>
  <cp:revision>8</cp:revision>
  <dcterms:created xsi:type="dcterms:W3CDTF">2012-06-10T19:31:01Z</dcterms:created>
  <dcterms:modified xsi:type="dcterms:W3CDTF">2012-06-14T19:05:41Z</dcterms:modified>
</cp:coreProperties>
</file>