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E10F86-1765-4478-8E6F-2919C4A2B080}" type="datetimeFigureOut">
              <a:rPr lang="cs-CZ" smtClean="0"/>
              <a:pPr/>
              <a:t>22.8.2011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590E8-A747-44A1-8DE5-61FFA80AC0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5300" b="1" dirty="0" smtClean="0">
                <a:latin typeface="Times New Roman" pitchFamily="18" charset="0"/>
                <a:cs typeface="Times New Roman" pitchFamily="18" charset="0"/>
              </a:rPr>
              <a:t>Přísloví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VY_32_INOVACE_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prislovi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F:\1-Radka\LOGO NA ŠABLON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97152"/>
            <a:ext cx="5760720" cy="1115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340768"/>
            <a:ext cx="4968552" cy="1152128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PŘÍSLOVÍ</a:t>
            </a:r>
            <a:r>
              <a:rPr lang="cs-CZ" sz="6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6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66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2492896"/>
            <a:ext cx="860524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je lidová moudrost, která nám říká, jak se máme chovat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23528" y="3356992"/>
            <a:ext cx="442460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podoba přísloví se nemění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323528" y="4293096"/>
            <a:ext cx="46522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 každý jazyk má svá přísloví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312368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Kdo nic nemá,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8064" y="5229200"/>
            <a:ext cx="3240360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 nic nepřijde.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700808"/>
            <a:ext cx="2376264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Kdo šetří,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4005064"/>
            <a:ext cx="2232248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má za tři.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852936"/>
            <a:ext cx="3240360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Co je šeptem,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548680"/>
            <a:ext cx="3096344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to je čertem.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005064"/>
            <a:ext cx="3816424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Komu se nelení,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1700808"/>
            <a:ext cx="352839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tomu se zelení.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30120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229200"/>
            <a:ext cx="3816424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Kdo dřív přijde,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2780928"/>
            <a:ext cx="3240360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ten dřív mele.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79</Words>
  <Application>Microsoft Office PowerPoint</Application>
  <PresentationFormat>Předvádění na obrazovce (4:3)</PresentationFormat>
  <Paragraphs>16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JAZYK A JAZYKOVÁ KOMUNIKACE Přísloví Radka Smetanová  VY_32_INOVACE_prislovi_</vt:lpstr>
      <vt:lpstr>PŘÍSLOVÍ  </vt:lpstr>
      <vt:lpstr>Snímek 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8</cp:revision>
  <dcterms:created xsi:type="dcterms:W3CDTF">2011-07-07T11:54:48Z</dcterms:created>
  <dcterms:modified xsi:type="dcterms:W3CDTF">2011-08-22T06:12:59Z</dcterms:modified>
</cp:coreProperties>
</file>