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ED2C7-61C6-4C68-BDEE-7F5442FB6E50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8D20F-3BDC-44CB-91D1-29E719EBA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2478137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SLOVA PROTIKLADNÁ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645024"/>
            <a:ext cx="6688832" cy="2016224"/>
          </a:xfrm>
        </p:spPr>
        <p:txBody>
          <a:bodyPr/>
          <a:lstStyle/>
          <a:p>
            <a:r>
              <a:rPr lang="cs-CZ" dirty="0" smtClean="0"/>
              <a:t>VY_32_INOVACE_06_</a:t>
            </a:r>
            <a:r>
              <a:rPr lang="cs-CZ" dirty="0" err="1" smtClean="0"/>
              <a:t>slovaprotikladná</a:t>
            </a:r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Slova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protikladná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jsou slova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opačného významu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1564" b="17314"/>
          <a:stretch>
            <a:fillRect/>
          </a:stretch>
        </p:blipFill>
        <p:spPr bwMode="auto">
          <a:xfrm>
            <a:off x="683568" y="2132856"/>
            <a:ext cx="1800200" cy="1008112"/>
          </a:xfrm>
          <a:prstGeom prst="rect">
            <a:avLst/>
          </a:prstGeom>
          <a:noFill/>
        </p:spPr>
      </p:pic>
      <p:pic>
        <p:nvPicPr>
          <p:cNvPr id="102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5750" r="5501" b="17314"/>
          <a:stretch>
            <a:fillRect/>
          </a:stretch>
        </p:blipFill>
        <p:spPr bwMode="auto">
          <a:xfrm>
            <a:off x="4211960" y="2204864"/>
            <a:ext cx="3659701" cy="25922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71600" y="350100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malý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508518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velký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1812" r="13376" b="5501"/>
          <a:stretch>
            <a:fillRect/>
          </a:stretch>
        </p:blipFill>
        <p:spPr bwMode="auto">
          <a:xfrm>
            <a:off x="1547664" y="548680"/>
            <a:ext cx="1368152" cy="1728192"/>
          </a:xfrm>
          <a:prstGeom prst="rect">
            <a:avLst/>
          </a:prstGeom>
          <a:noFill/>
        </p:spPr>
      </p:pic>
      <p:pic>
        <p:nvPicPr>
          <p:cNvPr id="15365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5750" r="1564" b="17314"/>
          <a:stretch>
            <a:fillRect/>
          </a:stretch>
        </p:blipFill>
        <p:spPr bwMode="auto">
          <a:xfrm>
            <a:off x="5076056" y="836712"/>
            <a:ext cx="1800200" cy="12241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234888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noc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234888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den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7" name="Picture 7" descr="Chlupaté bílé koťátko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6228184" y="3573016"/>
            <a:ext cx="1368152" cy="1756792"/>
          </a:xfrm>
          <a:prstGeom prst="rect">
            <a:avLst/>
          </a:prstGeom>
          <a:noFill/>
        </p:spPr>
      </p:pic>
      <p:pic>
        <p:nvPicPr>
          <p:cNvPr id="15369" name="Picture 9" descr="černé kočky,dovolená,Halloween,kočky,oblíbená domácí zvířata,oříznuté fotky,oříznuté obrázky,oslavy,PNG,průhledné pozadí,zvířata,zvláštní příležitosti"/>
          <p:cNvPicPr>
            <a:picLocks noChangeAspect="1" noChangeArrowheads="1"/>
          </p:cNvPicPr>
          <p:nvPr/>
        </p:nvPicPr>
        <p:blipFill>
          <a:blip r:embed="rId5" cstate="print"/>
          <a:srcRect l="32565" t="26518" r="36729" b="28821"/>
          <a:stretch>
            <a:fillRect/>
          </a:stretch>
        </p:blipFill>
        <p:spPr bwMode="auto">
          <a:xfrm>
            <a:off x="3059832" y="3212976"/>
            <a:ext cx="1584176" cy="23042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843808" y="5733256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černá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5661248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bílá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čarou slova protikladná: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196752"/>
            <a:ext cx="216024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špinavý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348880"/>
            <a:ext cx="216024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nahoře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5661248"/>
            <a:ext cx="216024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začátek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3429000"/>
            <a:ext cx="216024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smích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4437112"/>
            <a:ext cx="216024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mokrý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28184" y="1052736"/>
            <a:ext cx="2627784" cy="108012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dole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6300192" y="3284984"/>
            <a:ext cx="2627784" cy="108012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konec</a:t>
            </a:r>
            <a:endParaRPr lang="cs-CZ" sz="4000" dirty="0"/>
          </a:p>
        </p:txBody>
      </p:sp>
      <p:sp>
        <p:nvSpPr>
          <p:cNvPr id="10" name="Elipsa 9"/>
          <p:cNvSpPr/>
          <p:nvPr/>
        </p:nvSpPr>
        <p:spPr>
          <a:xfrm>
            <a:off x="5292080" y="4437112"/>
            <a:ext cx="2627784" cy="108012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čistý</a:t>
            </a:r>
            <a:endParaRPr lang="cs-CZ" sz="4000" dirty="0"/>
          </a:p>
        </p:txBody>
      </p:sp>
      <p:sp>
        <p:nvSpPr>
          <p:cNvPr id="11" name="Elipsa 10"/>
          <p:cNvSpPr/>
          <p:nvPr/>
        </p:nvSpPr>
        <p:spPr>
          <a:xfrm>
            <a:off x="6228184" y="5589240"/>
            <a:ext cx="2627784" cy="108012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pláč</a:t>
            </a:r>
            <a:endParaRPr lang="cs-CZ" sz="4000" dirty="0"/>
          </a:p>
        </p:txBody>
      </p:sp>
      <p:sp>
        <p:nvSpPr>
          <p:cNvPr id="12" name="Elipsa 11"/>
          <p:cNvSpPr/>
          <p:nvPr/>
        </p:nvSpPr>
        <p:spPr>
          <a:xfrm>
            <a:off x="5076056" y="2204864"/>
            <a:ext cx="2627784" cy="108012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suchý</a:t>
            </a:r>
            <a:endParaRPr lang="cs-CZ" sz="40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Úkol: zkus napsat do sešitu ke slovům slova opačného významu.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83568" y="1988840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běží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427984" y="1988840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ráno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55576" y="3501008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dobro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99992" y="3501008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ošklivá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55576" y="5013176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teplo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499992" y="5013176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úzký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24744"/>
            <a:ext cx="89644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Kdo zvládl tento úkol – 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je velký šikula a zaslouží si pochvalu !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2699792" y="2924944"/>
            <a:ext cx="3528392" cy="331236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491880" y="3789040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932040" y="3789040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ěsíc 5"/>
          <p:cNvSpPr/>
          <p:nvPr/>
        </p:nvSpPr>
        <p:spPr>
          <a:xfrm rot="16200000">
            <a:off x="3887924" y="4185084"/>
            <a:ext cx="1080120" cy="2160240"/>
          </a:xfrm>
          <a:prstGeom prst="moo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Jazyk a jazyková komunikace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Český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 literatura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Jazyková výchova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Slova protikladná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český jazyk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185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SLOVA PROTIKLADNÁ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pc</dc:creator>
  <cp:lastModifiedBy>pc</cp:lastModifiedBy>
  <cp:revision>10</cp:revision>
  <dcterms:created xsi:type="dcterms:W3CDTF">2012-02-03T18:25:48Z</dcterms:created>
  <dcterms:modified xsi:type="dcterms:W3CDTF">2012-02-16T19:43:46Z</dcterms:modified>
</cp:coreProperties>
</file>