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58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424B1-788D-4C04-A344-1EF199084D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2C1DC-D7B9-434B-A160-C80E76D618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SLOVA SOUZNAČNÁ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581128"/>
            <a:ext cx="6400800" cy="1752600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467544" y="3717032"/>
            <a:ext cx="8136904" cy="1198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VY_32_INOVACE_05_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slovasouznacna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Slova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souznačná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jsou slova,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která mají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stejný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podobný význam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atleti,běžci,běžet,fotografie,lidé,sport,týmy,volný čas"/>
          <p:cNvPicPr>
            <a:picLocks noChangeAspect="1" noChangeArrowheads="1"/>
          </p:cNvPicPr>
          <p:nvPr/>
        </p:nvPicPr>
        <p:blipFill>
          <a:blip r:embed="rId2" cstate="print"/>
          <a:srcRect t="16283" r="2303" b="18586"/>
          <a:stretch>
            <a:fillRect/>
          </a:stretch>
        </p:blipFill>
        <p:spPr bwMode="auto">
          <a:xfrm>
            <a:off x="2411760" y="2924944"/>
            <a:ext cx="3672408" cy="2448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3645024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 běžet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3645024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utíkat</a:t>
            </a:r>
            <a:endParaRPr lang="cs-CZ" sz="48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nglie,Británie,Britské,členové královské rodiny,historické,historie,koruny,Král Edward,Král Edward I,králové,lidé,meče,muži,panovníci,slavní lidé,vůdci"/>
          <p:cNvPicPr>
            <a:picLocks noChangeAspect="1" noChangeArrowheads="1"/>
          </p:cNvPicPr>
          <p:nvPr/>
        </p:nvPicPr>
        <p:blipFill>
          <a:blip r:embed="rId2" cstate="print"/>
          <a:srcRect l="16283" r="16260"/>
          <a:stretch>
            <a:fillRect/>
          </a:stretch>
        </p:blipFill>
        <p:spPr bwMode="auto">
          <a:xfrm>
            <a:off x="3275856" y="260648"/>
            <a:ext cx="2088232" cy="309562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03648" y="1196752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800" dirty="0" smtClean="0"/>
              <a:t>král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1196752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panovník</a:t>
            </a:r>
            <a:endParaRPr lang="cs-CZ" sz="4800" dirty="0"/>
          </a:p>
        </p:txBody>
      </p:sp>
      <p:pic>
        <p:nvPicPr>
          <p:cNvPr id="1028" name="Picture 4" descr="čarodějnice,dovolená,Halloween,košťata,koště,létání,měsíce,netopýři,úplňky,zvláštní příležitosti"/>
          <p:cNvPicPr>
            <a:picLocks noChangeAspect="1" noChangeArrowheads="1"/>
          </p:cNvPicPr>
          <p:nvPr/>
        </p:nvPicPr>
        <p:blipFill>
          <a:blip r:embed="rId3" cstate="print"/>
          <a:srcRect l="-2326" t="7840" r="-2349" b="8420"/>
          <a:stretch>
            <a:fillRect/>
          </a:stretch>
        </p:blipFill>
        <p:spPr bwMode="auto">
          <a:xfrm>
            <a:off x="2699792" y="4005064"/>
            <a:ext cx="3240360" cy="25922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501317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ježibaba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941168"/>
            <a:ext cx="3131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800" dirty="0" smtClean="0"/>
              <a:t>čarodějnice</a:t>
            </a:r>
            <a:endParaRPr lang="cs-CZ" sz="48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820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Vyhledej ke slovům slova souznačná, spoj je čarou: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51520" y="1412776"/>
            <a:ext cx="2952328" cy="86409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dívka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251520" y="2708920"/>
            <a:ext cx="2952328" cy="86409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potrava</a:t>
            </a:r>
            <a:endParaRPr lang="cs-CZ" sz="3200" dirty="0"/>
          </a:p>
        </p:txBody>
      </p:sp>
      <p:sp>
        <p:nvSpPr>
          <p:cNvPr id="6" name="Elipsa 5"/>
          <p:cNvSpPr/>
          <p:nvPr/>
        </p:nvSpPr>
        <p:spPr>
          <a:xfrm>
            <a:off x="323528" y="3933056"/>
            <a:ext cx="2952328" cy="86409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statečný</a:t>
            </a:r>
            <a:endParaRPr lang="cs-CZ" sz="3200" dirty="0"/>
          </a:p>
        </p:txBody>
      </p:sp>
      <p:sp>
        <p:nvSpPr>
          <p:cNvPr id="7" name="Elipsa 6"/>
          <p:cNvSpPr/>
          <p:nvPr/>
        </p:nvSpPr>
        <p:spPr>
          <a:xfrm>
            <a:off x="323528" y="5301208"/>
            <a:ext cx="2952328" cy="86409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rovná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292080" y="1412776"/>
            <a:ext cx="2808312" cy="72008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odvážný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080" y="2708920"/>
            <a:ext cx="2808312" cy="72008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přímá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2080" y="4077072"/>
            <a:ext cx="2808312" cy="72008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jídlo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2080" y="5445224"/>
            <a:ext cx="2808312" cy="72008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děvče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Úkol: zkus napsat do sešitu ke slovům -  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slova souznačná.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827584" y="1916832"/>
            <a:ext cx="2376264" cy="86409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silnice</a:t>
            </a:r>
            <a:endParaRPr lang="cs-CZ" sz="3200" dirty="0"/>
          </a:p>
        </p:txBody>
      </p:sp>
      <p:sp>
        <p:nvSpPr>
          <p:cNvPr id="10" name="Elipsa 9"/>
          <p:cNvSpPr/>
          <p:nvPr/>
        </p:nvSpPr>
        <p:spPr>
          <a:xfrm>
            <a:off x="971600" y="3573016"/>
            <a:ext cx="2376264" cy="86409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táta</a:t>
            </a:r>
            <a:endParaRPr lang="cs-CZ" sz="3200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1187624" y="3501008"/>
            <a:ext cx="2088232" cy="936104"/>
          </a:xfrm>
          <a:prstGeom prst="flowChartPunchedTap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otec</a:t>
            </a:r>
            <a:endParaRPr lang="cs-CZ" sz="3600" dirty="0"/>
          </a:p>
        </p:txBody>
      </p:sp>
      <p:sp>
        <p:nvSpPr>
          <p:cNvPr id="3" name="Vývojový diagram: děrná páska 2"/>
          <p:cNvSpPr/>
          <p:nvPr/>
        </p:nvSpPr>
        <p:spPr>
          <a:xfrm>
            <a:off x="971600" y="1844824"/>
            <a:ext cx="2088232" cy="936104"/>
          </a:xfrm>
          <a:prstGeom prst="flowChartPunchedTap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vozovka</a:t>
            </a:r>
            <a:endParaRPr lang="cs-CZ" sz="3600" dirty="0"/>
          </a:p>
        </p:txBody>
      </p:sp>
      <p:sp>
        <p:nvSpPr>
          <p:cNvPr id="11" name="Elipsa 10"/>
          <p:cNvSpPr/>
          <p:nvPr/>
        </p:nvSpPr>
        <p:spPr>
          <a:xfrm>
            <a:off x="5148064" y="1700808"/>
            <a:ext cx="2376264" cy="86409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hezký</a:t>
            </a:r>
            <a:endParaRPr lang="cs-CZ" sz="3200" dirty="0"/>
          </a:p>
        </p:txBody>
      </p:sp>
      <p:sp>
        <p:nvSpPr>
          <p:cNvPr id="12" name="Elipsa 11"/>
          <p:cNvSpPr/>
          <p:nvPr/>
        </p:nvSpPr>
        <p:spPr>
          <a:xfrm>
            <a:off x="5004048" y="3356992"/>
            <a:ext cx="2376264" cy="86409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koukat</a:t>
            </a:r>
            <a:endParaRPr lang="cs-CZ" sz="3200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5292080" y="1700808"/>
            <a:ext cx="2088232" cy="936104"/>
          </a:xfrm>
          <a:prstGeom prst="flowChartPunchedTap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pěkný</a:t>
            </a:r>
            <a:endParaRPr lang="cs-CZ" sz="3600" dirty="0"/>
          </a:p>
        </p:txBody>
      </p:sp>
      <p:sp>
        <p:nvSpPr>
          <p:cNvPr id="13" name="Elipsa 12"/>
          <p:cNvSpPr/>
          <p:nvPr/>
        </p:nvSpPr>
        <p:spPr>
          <a:xfrm>
            <a:off x="5076056" y="5229200"/>
            <a:ext cx="2376264" cy="86409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auto</a:t>
            </a:r>
            <a:endParaRPr lang="cs-CZ" sz="3200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5148064" y="3356992"/>
            <a:ext cx="2088232" cy="936104"/>
          </a:xfrm>
          <a:prstGeom prst="flowChartPunchedTap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ívat se</a:t>
            </a:r>
            <a:endParaRPr lang="cs-CZ" sz="3600" dirty="0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5148064" y="5157192"/>
            <a:ext cx="2088232" cy="936104"/>
          </a:xfrm>
          <a:prstGeom prst="flowChartPunchedTap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vozidlo</a:t>
            </a:r>
            <a:endParaRPr lang="cs-CZ" sz="3600" dirty="0"/>
          </a:p>
        </p:txBody>
      </p:sp>
      <p:sp>
        <p:nvSpPr>
          <p:cNvPr id="14" name="Elipsa 13"/>
          <p:cNvSpPr/>
          <p:nvPr/>
        </p:nvSpPr>
        <p:spPr>
          <a:xfrm>
            <a:off x="899592" y="5445224"/>
            <a:ext cx="2376264" cy="86409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chlapec</a:t>
            </a:r>
            <a:endParaRPr lang="cs-CZ" sz="3200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1043608" y="5373216"/>
            <a:ext cx="2088232" cy="936104"/>
          </a:xfrm>
          <a:prstGeom prst="flowChartPunchedTap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kluk</a:t>
            </a:r>
            <a:endParaRPr lang="cs-CZ" sz="36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  <p:bldP spid="7" grpId="0" animBg="1"/>
      <p:bldP spid="8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Jazyk a jazyková komunikace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Český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 literatura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Jazyková výchova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Slova souznačná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český jazyk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190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SLOVA SOUZNAČNÁ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SOUZNAČNÁ</dc:title>
  <dc:creator>pc</dc:creator>
  <cp:lastModifiedBy>pc</cp:lastModifiedBy>
  <cp:revision>11</cp:revision>
  <dcterms:created xsi:type="dcterms:W3CDTF">2012-02-03T19:19:58Z</dcterms:created>
  <dcterms:modified xsi:type="dcterms:W3CDTF">2012-02-16T19:43:30Z</dcterms:modified>
</cp:coreProperties>
</file>