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F2BA4-314D-4A48-BA12-9205258215EB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14329-79CC-48D5-87F0-E011DCDD4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645024"/>
            <a:ext cx="7520880" cy="1752600"/>
          </a:xfrm>
        </p:spPr>
        <p:txBody>
          <a:bodyPr/>
          <a:lstStyle/>
          <a:p>
            <a:r>
              <a:rPr lang="cs-CZ" smtClean="0"/>
              <a:t>VY_32_INOVACE_04_</a:t>
            </a:r>
            <a:r>
              <a:rPr lang="cs-CZ" dirty="0" err="1" smtClean="0"/>
              <a:t>tvrdeamekkesouhlasky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Tvrdé a měkké souhlásky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Procvičujeme tvrdé a měkké souhlásky</a:t>
            </a:r>
            <a:endParaRPr lang="cs-CZ" dirty="0"/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 bwMode="auto">
          <a:xfrm>
            <a:off x="1043608" y="1844824"/>
            <a:ext cx="1800200" cy="12241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228184" y="2204864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hodiny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95936" y="2204864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hodyny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1111" r="6530" b="11111"/>
          <a:stretch>
            <a:fillRect/>
          </a:stretch>
        </p:blipFill>
        <p:spPr bwMode="auto">
          <a:xfrm>
            <a:off x="5508104" y="3645024"/>
            <a:ext cx="1440160" cy="100811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971600" y="3717032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kameny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3717032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kameni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Astrologické znamení Ryby"/>
          <p:cNvPicPr>
            <a:picLocks noChangeAspect="1" noChangeArrowheads="1"/>
          </p:cNvPicPr>
          <p:nvPr/>
        </p:nvPicPr>
        <p:blipFill>
          <a:blip r:embed="rId4" cstate="print"/>
          <a:srcRect l="13376" r="15750" b="5501"/>
          <a:stretch>
            <a:fillRect/>
          </a:stretch>
        </p:blipFill>
        <p:spPr bwMode="auto">
          <a:xfrm rot="16200000">
            <a:off x="1331640" y="4941168"/>
            <a:ext cx="1296144" cy="172819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300192" y="5373216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ryby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944" y="5373216"/>
            <a:ext cx="1584176" cy="64807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riby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Dům s červenou střecho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32656"/>
            <a:ext cx="1828800" cy="1828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827584" y="980728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střechi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47864" y="980728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střechy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63888" y="3068960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kyselý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3068960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kiselý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5229200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tiká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5229200"/>
            <a:ext cx="1584176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tyká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7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5501" b="17314"/>
          <a:stretch>
            <a:fillRect/>
          </a:stretch>
        </p:blipFill>
        <p:spPr bwMode="auto">
          <a:xfrm>
            <a:off x="827584" y="2780928"/>
            <a:ext cx="1728192" cy="1152128"/>
          </a:xfrm>
          <a:prstGeom prst="rect">
            <a:avLst/>
          </a:prstGeom>
          <a:noFill/>
        </p:spPr>
      </p:pic>
      <p:pic>
        <p:nvPicPr>
          <p:cNvPr id="15369" name="Picture 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7875" r="9439"/>
          <a:stretch>
            <a:fillRect/>
          </a:stretch>
        </p:blipFill>
        <p:spPr bwMode="auto">
          <a:xfrm>
            <a:off x="6012160" y="4653136"/>
            <a:ext cx="1512168" cy="1828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6672"/>
            <a:ext cx="1828800" cy="18288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908720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motílek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848" y="908720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motýlek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40152" y="3068960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šypka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9912" y="3068960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šipka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5445224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žyrafa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1840" y="5445224"/>
            <a:ext cx="1584176" cy="6480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žirafa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5" descr="Žirafa stojící na místě dívající se boke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653136"/>
            <a:ext cx="1828800" cy="1828800"/>
          </a:xfrm>
          <a:prstGeom prst="rect">
            <a:avLst/>
          </a:prstGeom>
          <a:noFill/>
        </p:spPr>
      </p:pic>
      <p:pic>
        <p:nvPicPr>
          <p:cNvPr id="16391" name="Picture 7" descr="Tlačítko se šipkou doprav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56490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1828800" cy="18288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23928" y="1124744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číslice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0192" y="1124744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čýslice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3429000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nohy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1920" y="3429000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nohi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7904" y="5517232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hoří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2160" y="5517232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hořý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5501" b="17314"/>
          <a:stretch>
            <a:fillRect/>
          </a:stretch>
        </p:blipFill>
        <p:spPr bwMode="auto">
          <a:xfrm>
            <a:off x="827584" y="5013176"/>
            <a:ext cx="1944216" cy="1296144"/>
          </a:xfrm>
          <a:prstGeom prst="rect">
            <a:avLst/>
          </a:prstGeom>
          <a:noFill/>
        </p:spPr>
      </p:pic>
      <p:pic>
        <p:nvPicPr>
          <p:cNvPr id="17414" name="Picture 6" descr="Šest bosých nohou na konci poste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1812" r="1564" b="13376"/>
          <a:stretch>
            <a:fillRect/>
          </a:stretch>
        </p:blipFill>
        <p:spPr bwMode="auto">
          <a:xfrm>
            <a:off x="5796136" y="836712"/>
            <a:ext cx="1800200" cy="136815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836712"/>
            <a:ext cx="1584176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jýdlo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836712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jídlo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2996952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schodi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2996952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schody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5229200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cybule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5229200"/>
            <a:ext cx="1584176" cy="6480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cibule</a:t>
            </a:r>
            <a:endParaRPr lang="cs-CZ" sz="32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7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492896"/>
            <a:ext cx="1828800" cy="1828800"/>
          </a:xfrm>
          <a:prstGeom prst="rect">
            <a:avLst/>
          </a:prstGeom>
          <a:noFill/>
        </p:spPr>
      </p:pic>
      <p:pic>
        <p:nvPicPr>
          <p:cNvPr id="18439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65313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344816" cy="922114"/>
          </a:xfrm>
        </p:spPr>
        <p:txBody>
          <a:bodyPr/>
          <a:lstStyle/>
          <a:p>
            <a:r>
              <a:rPr lang="cs-CZ" dirty="0" smtClean="0"/>
              <a:t>Doplň a napiš do sešitu: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ork __  čaj, š__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roká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cesta, nové br__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malá C__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dvě duh __ , nový bud__k, Petra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tanč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__, sladké jahod__, milá J__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modré šat__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Jazyk a jazyková komunikace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Český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literatura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Jazyková výchova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Tvrdé a měkké souhlásky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český jazyk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208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Tvrdé a měkké souhlásky</vt:lpstr>
      <vt:lpstr>Procvičujeme tvrdé a měkké souhlásky</vt:lpstr>
      <vt:lpstr>Snímek 3</vt:lpstr>
      <vt:lpstr>Snímek 4</vt:lpstr>
      <vt:lpstr>Snímek 5</vt:lpstr>
      <vt:lpstr>Snímek 6</vt:lpstr>
      <vt:lpstr>Doplň a napiš do sešitu: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14</cp:revision>
  <dcterms:created xsi:type="dcterms:W3CDTF">2012-01-30T14:38:02Z</dcterms:created>
  <dcterms:modified xsi:type="dcterms:W3CDTF">2012-02-16T19:43:13Z</dcterms:modified>
</cp:coreProperties>
</file>