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17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06127-F46C-42A8-B603-3623CCC6F77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AD19C-C957-4AA4-B281-E695BC8D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16832"/>
            <a:ext cx="8496944" cy="266429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Pořádek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vět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Červené karkulce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VY_32_INOVACE_01_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poradekslovvevetěocervenekarkulce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81128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6895700" cy="133419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SESTAV VĚTY VE SPRÁVNÉM POŘADÍ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 ČERVENÉ KARKULCE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573016"/>
            <a:ext cx="3744416" cy="72008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 lese potkala Karkulka zlého vlka.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8024" y="4581128"/>
            <a:ext cx="3744416" cy="72008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Karkulka nosila červený čepeček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 a červenou sukýnku.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5661248"/>
            <a:ext cx="3744416" cy="72008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Myslivec zachránil Karkulku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 i babičku z vlkova břicha.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8024" y="5661248"/>
            <a:ext cx="3744416" cy="72008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Vlk sežral babičku, lehl si 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do postele a čekal na Karkulku.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4581128"/>
            <a:ext cx="3744416" cy="72008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Maminka poslala Karkulku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 s košíčkem k babičce.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88024" y="3573016"/>
            <a:ext cx="3744416" cy="72008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Vlk sežral i Karkulku a s plným břichem usnul v posteli.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04 -0.02731 0.00486 -0.05694 -0.00156 -0.08379 C -0.00208 -0.08958 -0.00156 -0.09583 -0.0033 -0.10115 C -0.00451 -0.10486 -0.00799 -0.10648 -0.00972 -0.10972 C -0.01111 -0.11227 -0.01198 -0.11527 -0.01285 -0.11828 C -0.01615 -0.12986 -0.01597 -0.1368 -0.0243 -0.14398 C -0.03125 -0.1581 -0.03906 -0.17152 -0.0467 -0.18495 C -0.05278 -0.19537 -0.05625 -0.20833 -0.06615 -0.21296 C -0.07361 -0.22916 -0.07378 -0.22245 -0.08385 -0.23217 C -0.09045 -0.23842 -0.0967 -0.24514 -0.1033 -0.25162 C -0.10816 -0.25625 -0.11406 -0.25625 -0.11944 -0.2581 C -0.1309 -0.2618 -0.14149 -0.26666 -0.1533 -0.26875 C -0.18871 -0.26759 -0.2217 -0.26666 -0.25642 -0.26018 C -0.26441 -0.25602 -0.27257 -0.25301 -0.28073 -0.24953 C -0.29358 -0.24398 -0.30434 -0.2331 -0.31771 -0.23009 C -0.32257 -0.22662 -0.32708 -0.22222 -0.33229 -0.21944 C -0.3401 -0.21527 -0.35 -0.21504 -0.35816 -0.21296 C -0.36719 -0.21365 -0.37639 -0.21342 -0.38542 -0.21504 C -0.39045 -0.21597 -0.39792 -0.22199 -0.4033 -0.22361 C -0.41649 -0.23541 -0.39896 -0.22083 -0.41458 -0.23009 C -0.41736 -0.23171 -0.41979 -0.23495 -0.42257 -0.23657 C -0.42569 -0.23842 -0.43229 -0.24074 -0.43229 -0.24074 C -0.43785 -0.25208 -0.45295 -0.26018 -0.46128 -0.27106 C -0.46858 -0.28055 -0.47344 -0.29213 -0.47899 -0.30324 C -0.48628 -0.31782 -0.49496 -0.32893 -0.49844 -0.34629 C -0.49705 -0.36551 -0.49722 -0.38773 -0.48871 -0.4044 C -0.48542 -0.42222 -0.48993 -0.4044 -0.48229 -0.41944 C -0.47292 -0.43819 -0.49184 -0.41088 -0.47587 -0.43217 C -0.4717 -0.44745 -0.47587 -0.46365 -0.47587 -0.47963 " pathEditMode="relative" ptsTypes="ff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97 0.0294 C -0.01684 0.00486 -0.02361 -0.07268 -0.01597 -0.09306 C -0.01059 -0.10718 -0.00277 -0.11713 0.00486 -0.12963 C 0.00886 -0.14468 0.00313 -0.12593 0.01302 -0.14468 C 0.01407 -0.14653 0.01354 -0.14931 0.01459 -0.15116 C 0.03125 -0.17824 0.05209 -0.19514 0.07275 -0.21574 C 0.08334 -0.22616 0.08889 -0.23588 0.10174 -0.24143 C 0.10764 -0.25347 0.10139 -0.24352 0.11302 -0.25231 C 0.11806 -0.25625 0.12275 -0.26088 0.12761 -0.26528 C 0.13247 -0.26968 0.14809 -0.27361 0.15486 -0.27593 C 0.1691 -0.28542 0.20486 -0.29676 0.22275 -0.29745 C 0.30452 -0.3 0.38611 -0.30023 0.46788 -0.30162 C 0.47917 -0.3037 0.49045 -0.30602 0.50174 -0.3081 C 0.51424 -0.31435 0.52396 -0.31597 0.53716 -0.31898 C 0.54445 -0.3206 0.55816 -0.32755 0.55816 -0.32731 C 0.56025 -0.32963 0.56233 -0.33218 0.56459 -0.33403 C 0.56667 -0.33565 0.56927 -0.33588 0.57101 -0.33819 C 0.57361 -0.34167 0.57396 -0.34699 0.57587 -0.35116 C 0.57882 -0.37361 0.58143 -0.3787 0.57761 -0.40718 C 0.57535 -0.42407 0.55521 -0.44213 0.54358 -0.44583 C 0.53976 -0.44838 0.53629 -0.45208 0.53229 -0.4544 C 0.51407 -0.46551 0.52952 -0.45301 0.51788 -0.46296 C 0.51736 -0.46875 0.51823 -0.47523 0.51615 -0.48032 C 0.51511 -0.48287 0.51198 -0.48218 0.50973 -0.48241 C 0.50122 -0.48287 0.49254 -0.48241 0.48403 -0.48241 " pathEditMode="relative" rAng="0" ptsTypes="fffff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00" y="-25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 0.08125 C -0.00416 0.05162 -0.00816 0.02616 -0.01232 -0.00255 C -0.0158 -0.05 -0.0151 -0.03079 -0.01232 -0.11227 C -0.0118 -0.12732 -0.0059 -0.14144 -0.0059 -0.15741 L -0.0092 -0.14236 " pathEditMode="relative" rAng="0" ptsTypes="fff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" y="-1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59 0.08819 C -0.06476 0.06736 -0.07778 0.05787 -0.08646 0.04097 C -0.09445 -0.00232 -0.09167 -0.0463 -0.0816 -0.0882 C -0.08108 -0.11968 -0.0882 -0.15417 -0.0783 -0.18287 C -0.07274 -0.19884 -0.06754 -0.21412 -0.06233 -0.23009 C -0.06042 -0.23588 -0.05573 -0.24722 -0.05573 -0.24699 C -0.05313 -0.26181 -0.05504 -0.2537 -0.04774 -0.27315 C -0.0467 -0.27593 -0.04445 -0.28171 -0.04445 -0.28148 C -0.04115 -0.30023 -0.03455 -0.31759 -0.02674 -0.33333 C -0.02309 -0.34815 -0.02813 -0.33009 -0.02031 -0.34838 C -0.01528 -0.36019 -0.01285 -0.37454 -0.00903 -0.38704 C -0.00955 -0.4007 -0.00868 -0.41458 -0.01059 -0.42801 C -0.0125 -0.44051 -0.01875 -0.43912 -0.01875 -0.45162 " pathEditMode="relative" rAng="0" ptsTypes="ffffffffffff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0" y="-2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29 0.1132 C 0.05504 0.09885 0.05104 0.09144 0.04254 0.08311 C 0.03785 0.07061 0.02917 0.05649 0.02014 0.04885 C 0.01007 0.04028 0.02031 0.05371 0.01042 0.04236 C 0.00504 0.03635 0.00486 0.03334 -0.00104 0.0294 C -0.01042 0.02292 -0.0243 0.01667 -0.03472 0.01227 C -0.04132 0.00625 -0.0375 0.0088 -0.04444 0.00579 C -0.04774 0.0044 -0.05417 0.00139 -0.05417 0.00162 C -0.07326 -0.01574 -0.09809 -0.02014 -0.12014 -0.02662 C -0.16701 -0.025 -0.18455 -0.02662 -0.225 -0.02014 C -0.23437 -0.01851 -0.24184 -0.00902 -0.25087 -0.00717 C -0.25833 -0.00555 -0.26597 -0.00578 -0.27344 -0.00509 C -0.28299 -0.00231 -0.29028 0.00394 -0.2993 0.00787 C -0.30729 0.01644 -0.31875 0.03172 -0.3283 0.03588 C -0.33559 0.04885 -0.34288 0.04885 -0.35087 0.05949 C -0.35278 0.06204 -0.35365 0.06574 -0.35573 0.06806 C -0.35764 0.07014 -0.36007 0.07084 -0.36215 0.07246 C -0.3691 0.07801 -0.37396 0.08426 -0.38142 0.0875 C -0.39375 0.10394 -0.37951 0.08681 -0.39115 0.09607 C -0.39844 0.10186 -0.40139 0.10741 -0.40885 0.11111 C -0.4125 0.11297 -0.41649 0.11366 -0.42014 0.11551 C -0.43976 0.11412 -0.45052 0.11459 -0.46701 0.10672 C -0.47083 0.09931 -0.46979 0.10209 -0.47187 0.09399 C -0.47292 0.08959 -0.475 0.08102 -0.475 0.08125 " pathEditMode="relative" rAng="0" ptsTypes="fffffffffffffffffffffff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00" y="-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0.0044 C -0.02187 -0.00185 -0.02205 -0.0088 -0.02031 -0.01482 C -0.01805 -0.02222 -0.01406 -0.02431 -0.01059 -0.02986 C -0.00364 -0.04097 0.00486 -0.04907 0.01354 -0.05787 C 0.0158 -0.06019 0.01893 -0.05903 0.0217 -0.05995 C 0.02917 -0.06227 0.03681 -0.06412 0.04427 -0.06644 C 0.08854 -0.06412 0.12986 -0.06042 0.17327 -0.05579 C 0.18507 -0.05255 0.19566 -0.04931 0.20712 -0.04491 C 0.21823 -0.03542 0.23212 -0.03009 0.24254 -0.01921 C 0.25087 -0.01065 0.25643 7.40741E-7 0.26684 0.0044 C 0.26997 0.0081 0.27309 0.0118 0.27639 0.01528 C 0.28004 0.01898 0.28403 0.02199 0.28768 0.02593 C 0.31545 0.05579 0.30035 0.04653 0.31841 0.05602 C 0.32049 0.0588 0.3224 0.06227 0.32483 0.06458 C 0.32622 0.06597 0.3283 0.06551 0.32969 0.0669 C 0.33212 0.06921 0.33368 0.07315 0.33611 0.07546 C 0.34601 0.08518 0.36163 0.0868 0.37327 0.09051 C 0.39254 0.08981 0.41198 0.09028 0.43125 0.08843 C 0.4342 0.08819 0.43663 0.08518 0.43941 0.08403 C 0.44618 0.08102 0.45104 0.08148 0.45868 0.07963 C 0.46302 0.07847 0.4717 0.07546 0.4717 0.07569 C 0.48299 0.06782 0.49653 0.06319 0.50712 0.05393 C 0.52448 0.03843 0.54115 0.00393 0.5507 -0.0213 C 0.54948 -0.07107 0.55434 -0.08125 0.53768 -0.11389 C 0.53525 -0.12708 0.53247 -0.1375 0.52639 -0.14815 C 0.52466 -0.15509 0.5217 -0.16065 0.51997 -0.16759 C 0.51684 -0.18009 0.51511 -0.19329 0.51354 -0.20625 C 0.51268 -0.2213 0.51476 -0.24977 0.5007 -0.25579 C 0.49705 -0.27014 0.4974 -0.26412 0.4974 -0.27292 " pathEditMode="relative" rAng="0" ptsTypes="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00" y="-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1" grpId="0" animBg="1"/>
      <p:bldP spid="12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JAKÁ BYLA KARKULKA ? VYBER SLOVA.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56176" y="4437112"/>
            <a:ext cx="158417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milá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4437112"/>
            <a:ext cx="158417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zlá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56176" y="5373216"/>
            <a:ext cx="158417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hodná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3968" y="5373216"/>
            <a:ext cx="158417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lakomá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11760" y="5373216"/>
            <a:ext cx="158417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malá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5373216"/>
            <a:ext cx="158417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3968" y="4437112"/>
            <a:ext cx="158417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dospělá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11760" y="4437112"/>
            <a:ext cx="158417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červená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1111" t="3650" r="11111"/>
          <a:stretch>
            <a:fillRect/>
          </a:stretch>
        </p:blipFill>
        <p:spPr bwMode="auto">
          <a:xfrm>
            <a:off x="6732240" y="1484784"/>
            <a:ext cx="2016224" cy="253441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7037E-7 L -0.22049 -0.37801 " pathEditMode="relative" ptsTypes="AA">
                                      <p:cBhvr>
                                        <p:cTn id="1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5.18519E-6 L -0.19688 -0.34654 " pathEditMode="relative" ptsTypes="AA">
                                      <p:cBhvr>
                                        <p:cTn id="2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7361 L -0.05504 -0.3463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0" y="-2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0.03148 L -0.23629 -0.33588 " pathEditMode="relative" rAng="0" ptsTypes="AA">
                                      <p:cBhvr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0" y="-1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Jazyk a jazyková komunikace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Český jazyk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 literatura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Jazyková výchova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Pořádek slov ve větě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český jazyk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205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  Pořádek  vět   O Červené karkulce  VY_32_INOVACE_01_poradekslovvevetěocervenekarkulce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Pořádek vět Radka Smetanová  VY_32_INOVACE_poradekvet_  </dc:title>
  <dc:creator>pc</dc:creator>
  <cp:lastModifiedBy>Tabule</cp:lastModifiedBy>
  <cp:revision>15</cp:revision>
  <dcterms:created xsi:type="dcterms:W3CDTF">2011-07-26T11:27:09Z</dcterms:created>
  <dcterms:modified xsi:type="dcterms:W3CDTF">2012-06-15T10:24:04Z</dcterms:modified>
</cp:coreProperties>
</file>