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19200" y="404664"/>
            <a:ext cx="6858000" cy="4472136"/>
          </a:xfrm>
        </p:spPr>
        <p:txBody>
          <a:bodyPr/>
          <a:lstStyle/>
          <a:p>
            <a:r>
              <a:rPr lang="cs-CZ" dirty="0" smtClean="0"/>
              <a:t>Číslovky – angličtina 3.ročník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642" y="1892424"/>
            <a:ext cx="7406640" cy="17526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547664" y="404664"/>
            <a:ext cx="51663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Jazyk a jazyková komunikace</a:t>
            </a:r>
          </a:p>
          <a:p>
            <a:r>
              <a:rPr lang="cs-CZ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Mgr</a:t>
            </a:r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. Iva </a:t>
            </a:r>
            <a:r>
              <a:rPr lang="cs-CZ" dirty="0" err="1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Štancíková</a:t>
            </a:r>
            <a:endParaRPr lang="cs-CZ" dirty="0"/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endParaRPr lang="cs-CZ" dirty="0"/>
          </a:p>
          <a:p>
            <a:r>
              <a:rPr lang="cs-CZ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VY_32_INOVACE_anglickecislovky_15</a:t>
            </a:r>
            <a:endParaRPr lang="cs-CZ" dirty="0"/>
          </a:p>
          <a:p>
            <a:r>
              <a:rPr lang="cs-CZ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44825"/>
            <a:ext cx="7344815" cy="1800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8739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five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043" y="2326724"/>
            <a:ext cx="2767949" cy="2763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tabule\AppData\Local\Microsoft\Windows\Temporary Internet Files\Content.IE5\VX92YE5B\MP9004024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36912"/>
            <a:ext cx="38884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5922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Six</a:t>
            </a:r>
            <a:r>
              <a:rPr lang="cs-CZ" dirty="0" smtClean="0"/>
              <a:t> </a:t>
            </a:r>
            <a:r>
              <a:rPr lang="cs-CZ" dirty="0" err="1" smtClean="0"/>
              <a:t>seven</a:t>
            </a:r>
            <a:r>
              <a:rPr lang="cs-CZ" dirty="0" smtClean="0"/>
              <a:t> </a:t>
            </a:r>
            <a:r>
              <a:rPr lang="cs-CZ" dirty="0" err="1" smtClean="0"/>
              <a:t>eight</a:t>
            </a:r>
            <a:r>
              <a:rPr lang="cs-CZ" dirty="0" smtClean="0"/>
              <a:t> </a:t>
            </a:r>
            <a:r>
              <a:rPr lang="cs-CZ" dirty="0" err="1" smtClean="0"/>
              <a:t>nine</a:t>
            </a:r>
            <a:r>
              <a:rPr lang="cs-CZ" dirty="0" smtClean="0"/>
              <a:t> 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i="1" dirty="0" err="1" smtClean="0"/>
              <a:t>One</a:t>
            </a:r>
            <a:r>
              <a:rPr lang="cs-CZ" b="1" i="1" dirty="0" smtClean="0"/>
              <a:t> </a:t>
            </a:r>
          </a:p>
          <a:p>
            <a:r>
              <a:rPr lang="cs-CZ" b="1" i="1" dirty="0"/>
              <a:t> </a:t>
            </a:r>
            <a:r>
              <a:rPr lang="cs-CZ" b="1" i="1" dirty="0" smtClean="0"/>
              <a:t>    </a:t>
            </a:r>
            <a:r>
              <a:rPr lang="cs-CZ" b="1" i="1" dirty="0" err="1" smtClean="0"/>
              <a:t>two</a:t>
            </a:r>
            <a:r>
              <a:rPr lang="cs-CZ" b="1" i="1" dirty="0" smtClean="0"/>
              <a:t> </a:t>
            </a:r>
          </a:p>
          <a:p>
            <a:r>
              <a:rPr lang="cs-CZ" b="1" i="1" dirty="0" err="1" smtClean="0"/>
              <a:t>Three</a:t>
            </a:r>
            <a:r>
              <a:rPr lang="cs-CZ" b="1" i="1" dirty="0" smtClean="0"/>
              <a:t>  </a:t>
            </a:r>
          </a:p>
          <a:p>
            <a:r>
              <a:rPr lang="cs-CZ" b="1" i="1" dirty="0"/>
              <a:t> </a:t>
            </a:r>
            <a:r>
              <a:rPr lang="cs-CZ" b="1" i="1" dirty="0" smtClean="0"/>
              <a:t>    </a:t>
            </a:r>
            <a:r>
              <a:rPr lang="cs-CZ" b="1" i="1" dirty="0" err="1" smtClean="0"/>
              <a:t>four</a:t>
            </a:r>
            <a:endParaRPr lang="cs-CZ" b="1" i="1" dirty="0" smtClean="0"/>
          </a:p>
          <a:p>
            <a:r>
              <a:rPr lang="cs-CZ" b="1" i="1" dirty="0" err="1" smtClean="0"/>
              <a:t>Five</a:t>
            </a:r>
            <a:r>
              <a:rPr lang="cs-CZ" b="1" i="1" dirty="0" smtClean="0"/>
              <a:t>     </a:t>
            </a:r>
            <a:r>
              <a:rPr lang="cs-CZ" b="1" i="1" dirty="0" err="1" smtClean="0"/>
              <a:t>six</a:t>
            </a:r>
            <a:endParaRPr lang="cs-CZ" b="1" i="1" dirty="0" smtClean="0"/>
          </a:p>
          <a:p>
            <a:endParaRPr lang="cs-CZ" b="1" i="1" dirty="0"/>
          </a:p>
          <a:p>
            <a:r>
              <a:rPr lang="cs-CZ" b="1" i="1" dirty="0" err="1" smtClean="0"/>
              <a:t>Seven</a:t>
            </a:r>
            <a:r>
              <a:rPr lang="cs-CZ" b="1" i="1" dirty="0" smtClean="0"/>
              <a:t>  </a:t>
            </a:r>
            <a:r>
              <a:rPr lang="cs-CZ" b="1" i="1" dirty="0" err="1" smtClean="0"/>
              <a:t>eight</a:t>
            </a:r>
            <a:r>
              <a:rPr lang="cs-CZ" b="1" i="1" dirty="0" smtClean="0"/>
              <a:t> </a:t>
            </a:r>
          </a:p>
          <a:p>
            <a:r>
              <a:rPr lang="cs-CZ" b="1" i="1" dirty="0" err="1" smtClean="0"/>
              <a:t>Nine</a:t>
            </a:r>
            <a:r>
              <a:rPr lang="cs-CZ" b="1" i="1" dirty="0" smtClean="0"/>
              <a:t>    </a:t>
            </a:r>
            <a:endParaRPr lang="cs-CZ" b="1" i="1" dirty="0"/>
          </a:p>
          <a:p>
            <a:r>
              <a:rPr lang="cs-CZ" b="1" i="1" dirty="0" smtClean="0"/>
              <a:t>              ten</a:t>
            </a:r>
          </a:p>
          <a:p>
            <a:endParaRPr lang="cs-CZ" b="1" i="1" dirty="0"/>
          </a:p>
          <a:p>
            <a:endParaRPr lang="cs-CZ" b="1" i="1" dirty="0"/>
          </a:p>
        </p:txBody>
      </p:sp>
      <p:pic>
        <p:nvPicPr>
          <p:cNvPr id="3074" name="Picture 2" descr="C:\Users\tabule\AppData\Local\Microsoft\Windows\Temporary Internet Files\Content.IE5\VX92YE5B\MC900345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00808"/>
            <a:ext cx="3240359" cy="410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280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bird</a:t>
            </a:r>
            <a:r>
              <a:rPr lang="cs-CZ" dirty="0" smtClean="0"/>
              <a:t>,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birds,three</a:t>
            </a:r>
            <a:r>
              <a:rPr lang="cs-CZ" dirty="0" smtClean="0"/>
              <a:t>……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976942"/>
            <a:ext cx="2300963" cy="22971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2571750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581400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5168" y="2707465"/>
            <a:ext cx="2300963" cy="1731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8678" y="1603131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12776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835" y="1603131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824" y="4286250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344865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0585" y="4653136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4497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 Použité obrázky pocházejí z databáze obrázků</a:t>
            </a:r>
          </a:p>
          <a:p>
            <a:r>
              <a:rPr lang="cs-CZ"/>
              <a:t> MS Office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6910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30</TotalTime>
  <Words>54</Words>
  <Application>Microsoft Office PowerPoint</Application>
  <PresentationFormat>Předvádění na obrazovce (4:3)</PresentationFormat>
  <Paragraphs>22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Číslovky – angličtina 3.ročník</vt:lpstr>
      <vt:lpstr>One two three four five</vt:lpstr>
      <vt:lpstr>Six seven eight nine ten</vt:lpstr>
      <vt:lpstr>One bird, two birds,three……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 – angličtina 3.ročník</dc:title>
  <dc:creator>Tabule</dc:creator>
  <cp:lastModifiedBy>Tabule</cp:lastModifiedBy>
  <cp:revision>7</cp:revision>
  <dcterms:created xsi:type="dcterms:W3CDTF">2011-04-26T12:57:56Z</dcterms:created>
  <dcterms:modified xsi:type="dcterms:W3CDTF">2012-06-15T11:37:59Z</dcterms:modified>
</cp:coreProperties>
</file>