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2400" dirty="0" err="1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Mgr.Iva</a:t>
            </a:r>
            <a: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 Štancíková</a:t>
            </a:r>
            <a:b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Jazyk a jazyková komunikace</a:t>
            </a:r>
            <a:b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24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Angličtina 5.ročník</a:t>
            </a:r>
            <a:r>
              <a:rPr lang="cs-CZ" sz="24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cs-CZ" sz="24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VY_32_INOVACE_anglictinabytminulycas_17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17033"/>
            <a:ext cx="5906641" cy="15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752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abule\AppData\Local\Microsoft\Windows\Temporary Internet Files\Content.IE5\1KGHW1D5\MP90042761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3037879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2179370"/>
          </a:xfrm>
        </p:spPr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 so I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14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261141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weren´t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classroom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were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garden.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was</a:t>
            </a:r>
            <a:r>
              <a:rPr lang="cs-CZ" sz="2800" dirty="0" smtClean="0"/>
              <a:t> a hot sunny </a:t>
            </a:r>
            <a:r>
              <a:rPr lang="cs-CZ" sz="2800" dirty="0" err="1" smtClean="0"/>
              <a:t>day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2050" name="Picture 2" descr="C:\Users\tabule\AppData\Local\Microsoft\Windows\Temporary Internet Files\Content.IE5\DEPOCI0H\MP90043869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315" y="2636912"/>
            <a:ext cx="3413957" cy="308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3068960"/>
            <a:ext cx="266429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180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err="1" smtClean="0">
                <a:solidFill>
                  <a:srgbClr val="FF0000"/>
                </a:solidFill>
              </a:rPr>
              <a:t>Were</a:t>
            </a:r>
            <a:r>
              <a:rPr lang="cs-CZ" sz="3100" dirty="0" smtClean="0"/>
              <a:t> </a:t>
            </a:r>
            <a:r>
              <a:rPr lang="cs-CZ" sz="3100" dirty="0" err="1"/>
              <a:t>y</a:t>
            </a:r>
            <a:r>
              <a:rPr lang="cs-CZ" sz="3100" dirty="0" err="1" smtClean="0"/>
              <a:t>ou</a:t>
            </a:r>
            <a:r>
              <a:rPr lang="cs-CZ" sz="3100" dirty="0" smtClean="0"/>
              <a:t> </a:t>
            </a:r>
            <a:r>
              <a:rPr lang="cs-CZ" sz="3100" dirty="0" err="1" smtClean="0"/>
              <a:t>at</a:t>
            </a:r>
            <a:r>
              <a:rPr lang="cs-CZ" sz="3100" dirty="0" smtClean="0"/>
              <a:t> </a:t>
            </a:r>
            <a:r>
              <a:rPr lang="cs-CZ" sz="3100" dirty="0" err="1" smtClean="0"/>
              <a:t>the</a:t>
            </a:r>
            <a:r>
              <a:rPr lang="cs-CZ" sz="3100" dirty="0" smtClean="0"/>
              <a:t> </a:t>
            </a:r>
            <a:r>
              <a:rPr lang="cs-CZ" sz="3100" dirty="0" err="1" smtClean="0"/>
              <a:t>cinema</a:t>
            </a:r>
            <a:r>
              <a:rPr lang="cs-CZ" sz="3100" dirty="0" smtClean="0"/>
              <a:t> </a:t>
            </a:r>
            <a:r>
              <a:rPr lang="cs-CZ" sz="3100" dirty="0" err="1" smtClean="0"/>
              <a:t>yesterday</a:t>
            </a:r>
            <a:r>
              <a:rPr lang="cs-CZ" sz="3100" dirty="0" smtClean="0"/>
              <a:t> </a:t>
            </a:r>
            <a:r>
              <a:rPr lang="cs-CZ" sz="3100" smtClean="0"/>
              <a:t>evening?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No, I</a:t>
            </a:r>
            <a:r>
              <a:rPr lang="cs-CZ" sz="3100" dirty="0" smtClean="0">
                <a:solidFill>
                  <a:srgbClr val="FF0000"/>
                </a:solidFill>
              </a:rPr>
              <a:t> </a:t>
            </a:r>
            <a:r>
              <a:rPr lang="cs-CZ" sz="3100" dirty="0" err="1" smtClean="0">
                <a:solidFill>
                  <a:srgbClr val="FF0000"/>
                </a:solidFill>
              </a:rPr>
              <a:t>wasn´t</a:t>
            </a:r>
            <a:r>
              <a:rPr lang="cs-CZ" sz="3100" dirty="0" smtClean="0"/>
              <a:t>, I </a:t>
            </a:r>
            <a:r>
              <a:rPr lang="cs-CZ" sz="3100" dirty="0" err="1" smtClean="0">
                <a:solidFill>
                  <a:srgbClr val="FF0000"/>
                </a:solidFill>
              </a:rPr>
              <a:t>was</a:t>
            </a:r>
            <a:r>
              <a:rPr lang="cs-CZ" sz="3100" dirty="0" smtClean="0"/>
              <a:t> </a:t>
            </a:r>
            <a:r>
              <a:rPr lang="cs-CZ" sz="3100" dirty="0" err="1" smtClean="0"/>
              <a:t>at</a:t>
            </a:r>
            <a:r>
              <a:rPr lang="cs-CZ" sz="3100" dirty="0" smtClean="0"/>
              <a:t> </a:t>
            </a:r>
            <a:r>
              <a:rPr lang="cs-CZ" sz="3100" dirty="0" err="1" smtClean="0"/>
              <a:t>the</a:t>
            </a:r>
            <a:r>
              <a:rPr lang="cs-CZ" sz="3100" dirty="0" smtClean="0"/>
              <a:t> </a:t>
            </a:r>
            <a:r>
              <a:rPr lang="cs-CZ" sz="3100" dirty="0" err="1" smtClean="0"/>
              <a:t>theatre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tabule\AppData\Local\Microsoft\Windows\Temporary Internet Files\Content.IE5\QAYJEA2U\MP90040240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88" y="2360549"/>
            <a:ext cx="2635387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2376264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286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Minulý čas slovesa Být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557869" y="1772816"/>
            <a:ext cx="2939521" cy="1169704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Jenotné</a:t>
            </a:r>
            <a:r>
              <a:rPr lang="cs-CZ" sz="2800" dirty="0" smtClean="0"/>
              <a:t> číslo</a:t>
            </a:r>
            <a:endParaRPr lang="cs-CZ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Množné číslo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298448" y="2924944"/>
            <a:ext cx="3227832" cy="2799200"/>
          </a:xfrm>
        </p:spPr>
        <p:txBody>
          <a:bodyPr/>
          <a:lstStyle/>
          <a:p>
            <a:r>
              <a:rPr lang="cs-CZ" dirty="0" smtClean="0"/>
              <a:t>1.os I </a:t>
            </a:r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smtClean="0"/>
              <a:t>2.os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smtClean="0"/>
              <a:t>3.os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smtClean="0"/>
              <a:t>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wasn´t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1.os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smtClean="0"/>
              <a:t>2.os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smtClean="0"/>
              <a:t>3.os </a:t>
            </a:r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endParaRPr lang="cs-CZ" dirty="0" smtClean="0"/>
          </a:p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home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weren´t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867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 Použité obrázky pocházejí z databáze obrázků</a:t>
            </a:r>
          </a:p>
          <a:p>
            <a:r>
              <a:rPr lang="cs-CZ"/>
              <a:t> MS Office</a:t>
            </a:r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7683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97</TotalTime>
  <Words>87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 Mgr.Iva Štancíková Jazyk a jazyková komunikace Angličtina 5.ročník VY_32_INOVACE_anglictinabytminulycas_17 </vt:lpstr>
      <vt:lpstr>Where were you last week? I was ill so I was in bed.</vt:lpstr>
      <vt:lpstr>We weren´t in the classroom yesterday. We were in the school garden. It was a hot sunny day. </vt:lpstr>
      <vt:lpstr>Were you at the cinema yesterday evening? No, I wasn´t, I was at the theatre.</vt:lpstr>
      <vt:lpstr>Minulý čas slovesa Být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Angličtina 5.ročník VY_32_INOVACE_bytminulycas_07</dc:title>
  <dc:creator>Tabule</dc:creator>
  <cp:lastModifiedBy>Tabule</cp:lastModifiedBy>
  <cp:revision>13</cp:revision>
  <dcterms:created xsi:type="dcterms:W3CDTF">2011-05-06T04:46:56Z</dcterms:created>
  <dcterms:modified xsi:type="dcterms:W3CDTF">2012-06-15T11:40:12Z</dcterms:modified>
</cp:coreProperties>
</file>