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 idx="4294967295"/>
          </p:nvPr>
        </p:nvSpPr>
        <p:spPr>
          <a:xfrm>
            <a:off x="611560" y="260648"/>
            <a:ext cx="7920880" cy="3528392"/>
          </a:xfrm>
        </p:spPr>
        <p:txBody>
          <a:bodyPr>
            <a:normAutofit fontScale="90000"/>
          </a:bodyPr>
          <a:lstStyle/>
          <a:p>
            <a:r>
              <a:rPr lang="cs-CZ" sz="3100" dirty="0"/>
              <a:t>Jazyk a jazyková komunikace</a:t>
            </a:r>
            <a:br>
              <a:rPr lang="cs-CZ" sz="3100" dirty="0"/>
            </a:br>
            <a:r>
              <a:rPr lang="cs-CZ" sz="3100" dirty="0"/>
              <a:t>- </a:t>
            </a:r>
            <a:r>
              <a:rPr lang="cs-CZ" sz="3100" dirty="0" smtClean="0"/>
              <a:t>školní předměty 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err="1"/>
              <a:t>Mgr.Iva</a:t>
            </a:r>
            <a:r>
              <a:rPr lang="cs-CZ" sz="3100" dirty="0"/>
              <a:t> </a:t>
            </a:r>
            <a:r>
              <a:rPr lang="cs-CZ" sz="3100" dirty="0" smtClean="0"/>
              <a:t>Štancíková</a:t>
            </a:r>
            <a:br>
              <a:rPr lang="cs-CZ" sz="31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VY_32_INOVACE_anglictinapredmety_20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" y="3789040"/>
            <a:ext cx="6841827" cy="1944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0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810000" cy="2133600"/>
          </a:xfrm>
        </p:spPr>
        <p:txBody>
          <a:bodyPr>
            <a:noAutofit/>
          </a:bodyPr>
          <a:lstStyle/>
          <a:p>
            <a:r>
              <a:rPr lang="cs-CZ" sz="3600" dirty="0" err="1"/>
              <a:t>O</a:t>
            </a:r>
            <a:r>
              <a:rPr lang="cs-CZ" sz="3600" dirty="0" err="1" smtClean="0"/>
              <a:t>ne</a:t>
            </a:r>
            <a:r>
              <a:rPr lang="cs-CZ" sz="3600" dirty="0" smtClean="0"/>
              <a:t> ,</a:t>
            </a:r>
            <a:r>
              <a:rPr lang="cs-CZ" sz="3600" dirty="0" err="1" smtClean="0"/>
              <a:t>two</a:t>
            </a:r>
            <a:r>
              <a:rPr lang="cs-CZ" sz="3600" dirty="0" smtClean="0"/>
              <a:t>, </a:t>
            </a:r>
            <a:r>
              <a:rPr lang="cs-CZ" sz="3600" dirty="0" err="1" smtClean="0"/>
              <a:t>three</a:t>
            </a:r>
            <a:r>
              <a:rPr lang="cs-CZ" sz="3600" dirty="0" smtClean="0"/>
              <a:t>,</a:t>
            </a:r>
          </a:p>
          <a:p>
            <a:r>
              <a:rPr lang="cs-CZ" sz="3600" dirty="0" err="1" smtClean="0"/>
              <a:t>Count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me</a:t>
            </a:r>
            <a:r>
              <a:rPr lang="cs-CZ" sz="3600" dirty="0" smtClean="0"/>
              <a:t>…….  </a:t>
            </a:r>
            <a:r>
              <a:rPr lang="cs-CZ" sz="3600" dirty="0" err="1" smtClean="0"/>
              <a:t>Four</a:t>
            </a:r>
            <a:r>
              <a:rPr lang="cs-CZ" sz="3600" dirty="0" smtClean="0"/>
              <a:t>, </a:t>
            </a:r>
            <a:r>
              <a:rPr lang="cs-CZ" sz="3600" dirty="0" err="1" smtClean="0"/>
              <a:t>five</a:t>
            </a:r>
            <a:r>
              <a:rPr lang="cs-CZ" sz="3600" dirty="0" smtClean="0"/>
              <a:t>, </a:t>
            </a:r>
            <a:r>
              <a:rPr lang="cs-CZ" sz="3600" dirty="0" err="1" smtClean="0"/>
              <a:t>six</a:t>
            </a:r>
            <a:r>
              <a:rPr lang="cs-CZ" sz="3600" dirty="0" smtClean="0"/>
              <a:t>,</a:t>
            </a:r>
            <a:endParaRPr lang="cs-CZ" sz="3600" dirty="0"/>
          </a:p>
          <a:p>
            <a:endParaRPr lang="cs-CZ" sz="3600" dirty="0" smtClean="0"/>
          </a:p>
          <a:p>
            <a:r>
              <a:rPr lang="cs-CZ" sz="3600" dirty="0" err="1" smtClean="0"/>
              <a:t>Count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bricks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412776"/>
            <a:ext cx="2609056" cy="232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65095" y="3897669"/>
            <a:ext cx="1368152" cy="131973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28184" y="3417204"/>
            <a:ext cx="1800200" cy="18002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89911" y="5251412"/>
            <a:ext cx="936104" cy="81567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04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5750214" cy="479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Map</a:t>
            </a:r>
          </a:p>
          <a:p>
            <a:endParaRPr lang="cs-CZ" dirty="0"/>
          </a:p>
          <a:p>
            <a:r>
              <a:rPr lang="cs-CZ" dirty="0" smtClean="0"/>
              <a:t>                  America        </a:t>
            </a:r>
          </a:p>
          <a:p>
            <a:r>
              <a:rPr lang="cs-CZ" smtClean="0"/>
              <a:t>                                       Czech Republic</a:t>
            </a: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                                       Europa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5320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abule\AppData\Local\Microsoft\Windows\Temporary Internet Files\Content.IE5\PSAAIAKP\MC90043487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420888"/>
            <a:ext cx="236941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Games</a:t>
            </a:r>
            <a:r>
              <a:rPr lang="cs-CZ" dirty="0" smtClean="0"/>
              <a:t>, P.E.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          </a:t>
            </a:r>
          </a:p>
          <a:p>
            <a:endParaRPr lang="cs-CZ" dirty="0"/>
          </a:p>
          <a:p>
            <a:r>
              <a:rPr lang="cs-CZ" dirty="0" smtClean="0"/>
              <a:t>            </a:t>
            </a:r>
            <a:r>
              <a:rPr lang="cs-CZ" sz="5400" dirty="0" err="1" smtClean="0">
                <a:solidFill>
                  <a:srgbClr val="00B050"/>
                </a:solidFill>
              </a:rPr>
              <a:t>football</a:t>
            </a:r>
            <a:endParaRPr lang="cs-CZ" sz="5400" dirty="0" smtClean="0">
              <a:solidFill>
                <a:srgbClr val="00B050"/>
              </a:solidFill>
            </a:endParaRPr>
          </a:p>
          <a:p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5400" dirty="0" err="1" smtClean="0">
                <a:solidFill>
                  <a:schemeClr val="accent2">
                    <a:lumMod val="50000"/>
                  </a:schemeClr>
                </a:solidFill>
              </a:rPr>
              <a:t>darts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5400" dirty="0" err="1">
                <a:solidFill>
                  <a:schemeClr val="accent2">
                    <a:lumMod val="50000"/>
                  </a:schemeClr>
                </a:solidFill>
              </a:rPr>
              <a:t>t</a:t>
            </a:r>
            <a:r>
              <a:rPr lang="cs-CZ" sz="5400" dirty="0" err="1" smtClean="0">
                <a:solidFill>
                  <a:schemeClr val="accent2">
                    <a:lumMod val="50000"/>
                  </a:schemeClr>
                </a:solidFill>
              </a:rPr>
              <a:t>ennis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             </a:t>
            </a:r>
          </a:p>
          <a:p>
            <a:endParaRPr lang="cs-CZ" dirty="0"/>
          </a:p>
          <a:p>
            <a:r>
              <a:rPr lang="cs-CZ" sz="5400" dirty="0" smtClean="0">
                <a:solidFill>
                  <a:srgbClr val="FF0000"/>
                </a:solidFill>
              </a:rPr>
              <a:t>            basketball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34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Science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302161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5586529" cy="44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49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22" y="1600200"/>
            <a:ext cx="4483755" cy="29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68960"/>
            <a:ext cx="3845791" cy="3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56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552954" cy="2696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Music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5400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</a:rPr>
              <a:t>Sing</a:t>
            </a:r>
            <a:r>
              <a:rPr lang="cs-CZ" sz="3600" dirty="0" smtClean="0">
                <a:solidFill>
                  <a:srgbClr val="00B050"/>
                </a:solidFill>
              </a:rPr>
              <a:t> : I </a:t>
            </a:r>
            <a:r>
              <a:rPr lang="cs-CZ" sz="3600" dirty="0" err="1" smtClean="0">
                <a:solidFill>
                  <a:srgbClr val="00B050"/>
                </a:solidFill>
              </a:rPr>
              <a:t>can</a:t>
            </a:r>
            <a:r>
              <a:rPr lang="cs-CZ" sz="3600" dirty="0" smtClean="0">
                <a:solidFill>
                  <a:srgbClr val="00B050"/>
                </a:solidFill>
              </a:rPr>
              <a:t> play on </a:t>
            </a:r>
            <a:r>
              <a:rPr lang="cs-CZ" sz="3600" dirty="0" err="1" smtClean="0">
                <a:solidFill>
                  <a:srgbClr val="00B050"/>
                </a:solidFill>
              </a:rPr>
              <a:t>the</a:t>
            </a:r>
            <a:r>
              <a:rPr lang="cs-CZ" sz="3600" dirty="0" smtClean="0">
                <a:solidFill>
                  <a:srgbClr val="00B050"/>
                </a:solidFill>
              </a:rPr>
              <a:t> big base </a:t>
            </a:r>
            <a:r>
              <a:rPr lang="cs-CZ" sz="3600" dirty="0" err="1" smtClean="0">
                <a:solidFill>
                  <a:srgbClr val="00B050"/>
                </a:solidFill>
              </a:rPr>
              <a:t>drum</a:t>
            </a:r>
            <a:r>
              <a:rPr lang="cs-CZ" sz="3600" dirty="0" smtClean="0">
                <a:solidFill>
                  <a:srgbClr val="00B050"/>
                </a:solidFill>
              </a:rPr>
              <a:t>…</a:t>
            </a:r>
          </a:p>
          <a:p>
            <a:endParaRPr lang="cs-CZ" sz="3600" dirty="0">
              <a:solidFill>
                <a:srgbClr val="00B050"/>
              </a:solidFill>
            </a:endParaRPr>
          </a:p>
          <a:p>
            <a:r>
              <a:rPr lang="cs-CZ" sz="3600" dirty="0" err="1" smtClean="0">
                <a:solidFill>
                  <a:srgbClr val="00B050"/>
                </a:solidFill>
              </a:rPr>
              <a:t>Bom</a:t>
            </a:r>
            <a:r>
              <a:rPr lang="cs-CZ" sz="3600" dirty="0" smtClean="0">
                <a:solidFill>
                  <a:srgbClr val="00B050"/>
                </a:solidFill>
              </a:rPr>
              <a:t>, </a:t>
            </a:r>
            <a:r>
              <a:rPr lang="cs-CZ" sz="3600" dirty="0" err="1" smtClean="0">
                <a:solidFill>
                  <a:srgbClr val="00B050"/>
                </a:solidFill>
              </a:rPr>
              <a:t>bom</a:t>
            </a:r>
            <a:r>
              <a:rPr lang="cs-CZ" sz="3600" dirty="0" smtClean="0">
                <a:solidFill>
                  <a:srgbClr val="00B050"/>
                </a:solidFill>
              </a:rPr>
              <a:t>, </a:t>
            </a:r>
            <a:r>
              <a:rPr lang="cs-CZ" sz="3600" dirty="0" err="1" smtClean="0">
                <a:solidFill>
                  <a:srgbClr val="00B050"/>
                </a:solidFill>
              </a:rPr>
              <a:t>bom</a:t>
            </a:r>
            <a:r>
              <a:rPr lang="cs-CZ" sz="3600" dirty="0" smtClean="0">
                <a:solidFill>
                  <a:srgbClr val="00B050"/>
                </a:solidFill>
              </a:rPr>
              <a:t>, on </a:t>
            </a:r>
            <a:r>
              <a:rPr lang="cs-CZ" sz="3600" dirty="0" err="1" smtClean="0">
                <a:solidFill>
                  <a:srgbClr val="00B050"/>
                </a:solidFill>
              </a:rPr>
              <a:t>the</a:t>
            </a:r>
            <a:r>
              <a:rPr lang="cs-CZ" sz="3600" dirty="0" smtClean="0">
                <a:solidFill>
                  <a:srgbClr val="00B050"/>
                </a:solidFill>
              </a:rPr>
              <a:t> big base </a:t>
            </a:r>
            <a:r>
              <a:rPr lang="cs-CZ" sz="3600" dirty="0" err="1" smtClean="0">
                <a:solidFill>
                  <a:srgbClr val="00B050"/>
                </a:solidFill>
              </a:rPr>
              <a:t>drum</a:t>
            </a:r>
            <a:r>
              <a:rPr lang="cs-CZ" sz="3600" dirty="0" smtClean="0">
                <a:solidFill>
                  <a:srgbClr val="00B050"/>
                </a:solidFill>
              </a:rPr>
              <a:t>,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Listen to </a:t>
            </a:r>
            <a:r>
              <a:rPr lang="cs-CZ" sz="3600" dirty="0" err="1" smtClean="0">
                <a:solidFill>
                  <a:srgbClr val="00B050"/>
                </a:solidFill>
              </a:rPr>
              <a:t>us</a:t>
            </a:r>
            <a:r>
              <a:rPr lang="cs-CZ" sz="3600" dirty="0" smtClean="0">
                <a:solidFill>
                  <a:srgbClr val="00B050"/>
                </a:solidFill>
              </a:rPr>
              <a:t> play </a:t>
            </a:r>
            <a:r>
              <a:rPr lang="cs-CZ" sz="3600" dirty="0" err="1" smtClean="0">
                <a:solidFill>
                  <a:srgbClr val="00B050"/>
                </a:solidFill>
              </a:rPr>
              <a:t>it</a:t>
            </a:r>
            <a:r>
              <a:rPr lang="cs-CZ" sz="3600" dirty="0" smtClean="0">
                <a:solidFill>
                  <a:srgbClr val="00B050"/>
                </a:solidFill>
              </a:rPr>
              <a:t> ……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01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4464252" cy="37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345" y="3140968"/>
            <a:ext cx="4216799" cy="2985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24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Použité obrázky pocházejí z </a:t>
            </a:r>
            <a:r>
              <a:rPr lang="cs-CZ"/>
              <a:t>databáze </a:t>
            </a:r>
            <a:r>
              <a:rPr lang="cs-CZ" smtClean="0"/>
              <a:t>  obrázků</a:t>
            </a:r>
            <a:r>
              <a:rPr lang="cs-CZ" dirty="0" smtClean="0"/>
              <a:t> </a:t>
            </a:r>
            <a:r>
              <a:rPr lang="cs-CZ" smtClean="0"/>
              <a:t>MS </a:t>
            </a:r>
            <a:r>
              <a:rPr lang="cs-CZ" dirty="0"/>
              <a:t>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3689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43</TotalTime>
  <Words>85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Jazyk a jazyková komunikace - školní předměty  Mgr.Iva Štancíková  VY_32_INOVACE_anglictinapredmety_20 </vt:lpstr>
      <vt:lpstr>Maths</vt:lpstr>
      <vt:lpstr>Geography</vt:lpstr>
      <vt:lpstr>Games, P.E.</vt:lpstr>
      <vt:lpstr>Science</vt:lpstr>
      <vt:lpstr>Art</vt:lpstr>
      <vt:lpstr>Music</vt:lpstr>
      <vt:lpstr>History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- školní předměty  Mgr.Iva Štancíková VY_32_INOVACE_predmety_02</dc:title>
  <dc:creator>Tabule</dc:creator>
  <cp:lastModifiedBy>Tabule</cp:lastModifiedBy>
  <cp:revision>8</cp:revision>
  <dcterms:created xsi:type="dcterms:W3CDTF">2011-05-23T05:14:23Z</dcterms:created>
  <dcterms:modified xsi:type="dcterms:W3CDTF">2012-06-15T11:41:07Z</dcterms:modified>
</cp:coreProperties>
</file>