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003399-5E07-407A-8159-4DFBCE68A85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BB9B0E-F164-4D8F-A91D-2866D498A3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8683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BB9B0E-F164-4D8F-A91D-2866D498A341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68E2D-AC0A-4A0F-936B-463D81C801F5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C65B2-CDCD-4DF9-A675-F8B1A259C4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68E2D-AC0A-4A0F-936B-463D81C801F5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C65B2-CDCD-4DF9-A675-F8B1A259C4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68E2D-AC0A-4A0F-936B-463D81C801F5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C65B2-CDCD-4DF9-A675-F8B1A259C4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68E2D-AC0A-4A0F-936B-463D81C801F5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C65B2-CDCD-4DF9-A675-F8B1A259C4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68E2D-AC0A-4A0F-936B-463D81C801F5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C65B2-CDCD-4DF9-A675-F8B1A259C4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68E2D-AC0A-4A0F-936B-463D81C801F5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C65B2-CDCD-4DF9-A675-F8B1A259C4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68E2D-AC0A-4A0F-936B-463D81C801F5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C65B2-CDCD-4DF9-A675-F8B1A259C4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68E2D-AC0A-4A0F-936B-463D81C801F5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C65B2-CDCD-4DF9-A675-F8B1A259C4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68E2D-AC0A-4A0F-936B-463D81C801F5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C65B2-CDCD-4DF9-A675-F8B1A259C4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68E2D-AC0A-4A0F-936B-463D81C801F5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C65B2-CDCD-4DF9-A675-F8B1A259C4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68E2D-AC0A-4A0F-936B-463D81C801F5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C65B2-CDCD-4DF9-A675-F8B1A259C4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268E2D-AC0A-4A0F-936B-463D81C801F5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1C65B2-CDCD-4DF9-A675-F8B1A259C45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Mgr. Iva Štancíková</a:t>
            </a:r>
            <a:br>
              <a:rPr lang="cs-CZ" sz="2800" dirty="0"/>
            </a:br>
            <a:r>
              <a:rPr lang="cs-CZ" sz="2800" dirty="0" smtClean="0"/>
              <a:t>Slovní úlohy – násobení, 4.ročník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Matematika a její aplikace</a:t>
            </a:r>
            <a:br>
              <a:rPr lang="cs-CZ" sz="2800" dirty="0"/>
            </a:br>
            <a:r>
              <a:rPr lang="cs-CZ" sz="2800" dirty="0" smtClean="0"/>
              <a:t>VY_32_INOVACE_02_slovni_ulohy_nasobeni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OP  VK oblast podpory 1.4 s názvem Zlepšení podmínek </a:t>
            </a:r>
          </a:p>
          <a:p>
            <a:r>
              <a:rPr lang="cs-CZ" dirty="0"/>
              <a:t>    pro vzdělávání na základních školách</a:t>
            </a:r>
          </a:p>
          <a:p>
            <a:endParaRPr lang="cs-CZ" dirty="0"/>
          </a:p>
        </p:txBody>
      </p:sp>
      <p:pic>
        <p:nvPicPr>
          <p:cNvPr id="5" name="Picture 2"/>
          <p:cNvPicPr/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706880" y="548680"/>
            <a:ext cx="5730240" cy="1447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Školní pomůcky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51520" y="1196752"/>
          <a:ext cx="8892480" cy="28039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46240"/>
                <a:gridCol w="4446240"/>
              </a:tblGrid>
              <a:tr h="864096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Knihy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56</a:t>
                      </a:r>
                      <a:r>
                        <a:rPr lang="cs-CZ" sz="4000" baseline="0" dirty="0" smtClean="0"/>
                        <a:t> Kč  za jednu</a:t>
                      </a:r>
                      <a:endParaRPr lang="cs-CZ" sz="4000" dirty="0"/>
                    </a:p>
                  </a:txBody>
                  <a:tcPr/>
                </a:tc>
              </a:tr>
              <a:tr h="869397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Sešity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12 Kč za jeden</a:t>
                      </a:r>
                      <a:endParaRPr lang="cs-CZ" sz="4000" dirty="0"/>
                    </a:p>
                  </a:txBody>
                  <a:tcPr/>
                </a:tc>
              </a:tr>
              <a:tr h="1070443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Pracovní sešity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38 Kč za jeden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581128"/>
            <a:ext cx="2367607" cy="1713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4149080"/>
            <a:ext cx="2483223" cy="1369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4499992" y="3861048"/>
            <a:ext cx="388843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         56</a:t>
            </a:r>
          </a:p>
          <a:p>
            <a:r>
              <a:rPr lang="cs-CZ" sz="2800" dirty="0" smtClean="0"/>
              <a:t>                    12</a:t>
            </a:r>
          </a:p>
          <a:p>
            <a:r>
              <a:rPr lang="cs-CZ" sz="2800" dirty="0" smtClean="0"/>
              <a:t>                    38</a:t>
            </a:r>
          </a:p>
          <a:p>
            <a:r>
              <a:rPr lang="cs-CZ" sz="2800" dirty="0" smtClean="0"/>
              <a:t>                   ___</a:t>
            </a:r>
          </a:p>
          <a:p>
            <a:r>
              <a:rPr lang="cs-CZ" sz="2800" dirty="0" smtClean="0"/>
              <a:t>Cena sady106 Kč</a:t>
            </a:r>
            <a:endParaRPr lang="cs-CZ" sz="2800" dirty="0"/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Vypočítej cenu pomůcek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1. pro 35 žáků………………………………….Kč</a:t>
            </a:r>
          </a:p>
          <a:p>
            <a:r>
              <a:rPr lang="cs-CZ" dirty="0" smtClean="0"/>
              <a:t>2. pro 22 žáků………………………………….Kč</a:t>
            </a:r>
          </a:p>
          <a:p>
            <a:r>
              <a:rPr lang="cs-CZ" dirty="0" smtClean="0"/>
              <a:t>3. pro 72 žáků………………………………….Kč</a:t>
            </a:r>
          </a:p>
          <a:p>
            <a:endParaRPr lang="cs-CZ" dirty="0" smtClean="0"/>
          </a:p>
          <a:p>
            <a:r>
              <a:rPr lang="cs-CZ" dirty="0" smtClean="0"/>
              <a:t>1. </a:t>
            </a:r>
            <a:r>
              <a:rPr lang="cs-CZ" dirty="0"/>
              <a:t> </a:t>
            </a:r>
            <a:r>
              <a:rPr lang="cs-CZ" dirty="0" smtClean="0"/>
              <a:t>                    2.                     3.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________      ________       ________</a:t>
            </a:r>
          </a:p>
          <a:p>
            <a:r>
              <a:rPr lang="cs-CZ" dirty="0" smtClean="0"/>
              <a:t>                    Kč                    </a:t>
            </a:r>
            <a:r>
              <a:rPr lang="cs-CZ" dirty="0" err="1" smtClean="0"/>
              <a:t>Kč</a:t>
            </a:r>
            <a:r>
              <a:rPr lang="cs-CZ" dirty="0" smtClean="0"/>
              <a:t>                     </a:t>
            </a:r>
            <a:r>
              <a:rPr lang="cs-CZ" dirty="0" err="1" smtClean="0"/>
              <a:t>Kč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57200" y="2727574"/>
            <a:ext cx="4038600" cy="22712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Kolik stojí tvoje pomůcky:</a:t>
            </a:r>
          </a:p>
          <a:p>
            <a:r>
              <a:rPr lang="cs-CZ" dirty="0" smtClean="0"/>
              <a:t>Pracovní sešit……Kč</a:t>
            </a:r>
          </a:p>
          <a:p>
            <a:r>
              <a:rPr lang="cs-CZ" dirty="0" smtClean="0"/>
              <a:t>Učebnice ………….Kč</a:t>
            </a:r>
          </a:p>
          <a:p>
            <a:r>
              <a:rPr lang="cs-CZ" dirty="0" smtClean="0"/>
              <a:t>Sešity………………..Kč</a:t>
            </a:r>
          </a:p>
          <a:p>
            <a:r>
              <a:rPr lang="cs-CZ" dirty="0" smtClean="0"/>
              <a:t>Kolik stojí pomůcky pro vaši třídu? Vypočítej:</a:t>
            </a:r>
          </a:p>
          <a:p>
            <a:r>
              <a:rPr lang="cs-CZ" dirty="0" smtClean="0"/>
              <a:t>………………………………</a:t>
            </a:r>
          </a:p>
          <a:p>
            <a:r>
              <a:rPr lang="cs-CZ" dirty="0" smtClean="0"/>
              <a:t>……………………………..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5301208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Pomůcky pro ……žáků v naší třídě stojí ……Kč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Základní údaje o DUM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15616" y="1700809"/>
            <a:ext cx="705678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 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Autor: Mgr</a:t>
            </a:r>
            <a:r>
              <a:rPr lang="cs-CZ" dirty="0" smtClean="0"/>
              <a:t>. Iva </a:t>
            </a:r>
            <a:r>
              <a:rPr lang="cs-CZ" dirty="0"/>
              <a:t>Štancíková, ZŠ a MŠ Klášter Hradiště nad Jizerou, Klášter Hradiště nad Jizerou 81</a:t>
            </a:r>
          </a:p>
          <a:p>
            <a:r>
              <a:rPr lang="cs-CZ" dirty="0"/>
              <a:t>Období vytvoření DUM: 1.pololetí </a:t>
            </a:r>
            <a:r>
              <a:rPr lang="cs-CZ" dirty="0" err="1"/>
              <a:t>šk</a:t>
            </a:r>
            <a:r>
              <a:rPr lang="cs-CZ" dirty="0" smtClean="0"/>
              <a:t>. roku </a:t>
            </a:r>
            <a:r>
              <a:rPr lang="cs-CZ" dirty="0"/>
              <a:t>2011/2012</a:t>
            </a:r>
          </a:p>
          <a:p>
            <a:r>
              <a:rPr lang="cs-CZ" dirty="0"/>
              <a:t>Ročník: </a:t>
            </a:r>
            <a:r>
              <a:rPr lang="cs-CZ" dirty="0" smtClean="0"/>
              <a:t>čtvrtý</a:t>
            </a:r>
            <a:endParaRPr lang="cs-CZ" dirty="0"/>
          </a:p>
          <a:p>
            <a:r>
              <a:rPr lang="cs-CZ" dirty="0"/>
              <a:t>Vzdělávací oblast: Matematika a její aplikace</a:t>
            </a:r>
          </a:p>
          <a:p>
            <a:r>
              <a:rPr lang="cs-CZ" dirty="0"/>
              <a:t>Vzdělávací obor: Matematika</a:t>
            </a:r>
          </a:p>
          <a:p>
            <a:r>
              <a:rPr lang="cs-CZ" dirty="0"/>
              <a:t>Tematický okruh: </a:t>
            </a:r>
            <a:r>
              <a:rPr lang="cs-CZ" dirty="0" smtClean="0"/>
              <a:t>Slovní úlohy s násobením</a:t>
            </a:r>
            <a:endParaRPr lang="cs-CZ" dirty="0"/>
          </a:p>
          <a:p>
            <a:r>
              <a:rPr lang="cs-CZ" dirty="0"/>
              <a:t>Téma: Slovní </a:t>
            </a:r>
            <a:r>
              <a:rPr lang="cs-CZ" dirty="0" smtClean="0"/>
              <a:t>úlohy- nakupujeme</a:t>
            </a:r>
            <a:endParaRPr lang="cs-CZ" dirty="0"/>
          </a:p>
          <a:p>
            <a:r>
              <a:rPr lang="cs-CZ" dirty="0"/>
              <a:t>DUM byl vytvořen jako materiál pro procvičování </a:t>
            </a:r>
            <a:r>
              <a:rPr lang="cs-CZ" dirty="0" smtClean="0"/>
              <a:t>učiva</a:t>
            </a:r>
          </a:p>
          <a:p>
            <a:r>
              <a:rPr lang="cs-CZ" dirty="0" smtClean="0"/>
              <a:t>Je </a:t>
            </a:r>
            <a:r>
              <a:rPr lang="cs-CZ" dirty="0"/>
              <a:t>určen k prezentaci pomocí datového projektoru.</a:t>
            </a:r>
          </a:p>
          <a:p>
            <a:r>
              <a:rPr lang="cs-CZ" dirty="0"/>
              <a:t>Lze ho využít pro procvičování ve skupinové práci pomocí pracovního listu.</a:t>
            </a:r>
          </a:p>
        </p:txBody>
      </p:sp>
    </p:spTree>
    <p:extLst>
      <p:ext uri="{BB962C8B-B14F-4D97-AF65-F5344CB8AC3E}">
        <p14:creationId xmlns:p14="http://schemas.microsoft.com/office/powerpoint/2010/main" val="21742397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886200"/>
            <a:ext cx="7848872" cy="1752600"/>
          </a:xfrm>
        </p:spPr>
        <p:txBody>
          <a:bodyPr/>
          <a:lstStyle/>
          <a:p>
            <a:r>
              <a:rPr lang="cs-CZ" dirty="0"/>
              <a:t> Použité obrázky pocházejí z </a:t>
            </a:r>
            <a:r>
              <a:rPr lang="cs-CZ" dirty="0" smtClean="0"/>
              <a:t>databáze obrázků</a:t>
            </a:r>
            <a:endParaRPr lang="cs-CZ" dirty="0"/>
          </a:p>
          <a:p>
            <a:r>
              <a:rPr lang="cs-CZ" dirty="0"/>
              <a:t> 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217228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124</Words>
  <Application>Microsoft Office PowerPoint</Application>
  <PresentationFormat>Předvádění na obrazovce (4:3)</PresentationFormat>
  <Paragraphs>55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 Mgr. Iva Štancíková Slovní úlohy – násobení, 4.ročník Matematika a její aplikace VY_32_INOVACE_02_slovni_ulohy_nasobeni </vt:lpstr>
      <vt:lpstr>Školní pomůcky</vt:lpstr>
      <vt:lpstr>Vypočítej cenu pomůcek</vt:lpstr>
      <vt:lpstr>Pracovní list</vt:lpstr>
      <vt:lpstr>Základní údaje o DUM 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</dc:creator>
  <cp:lastModifiedBy>Tabule</cp:lastModifiedBy>
  <cp:revision>21</cp:revision>
  <dcterms:created xsi:type="dcterms:W3CDTF">2012-02-04T19:08:14Z</dcterms:created>
  <dcterms:modified xsi:type="dcterms:W3CDTF">2012-06-15T11:49:41Z</dcterms:modified>
</cp:coreProperties>
</file>