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71600" y="3108960"/>
            <a:ext cx="6400800" cy="457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2200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>Mgr</a:t>
            </a:r>
            <a:r>
              <a:rPr lang="cs-CZ" sz="2200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>. Iva </a:t>
            </a:r>
            <a:r>
              <a:rPr lang="cs-CZ" sz="2200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>Štancíková</a:t>
            </a:r>
            <a:br>
              <a:rPr lang="cs-CZ" sz="2200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2200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>Člověk a jeho svět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>Vlastivěda národní obrození </a:t>
            </a:r>
            <a:r>
              <a:rPr lang="cs-CZ" sz="2200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>5.ročník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>VY_32_INOVACE_narodniobrozeni_10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> </a:t>
            </a:r>
            <a:r>
              <a:rPr lang="cs-CZ" sz="2200" dirty="0"/>
              <a:t/>
            </a:r>
            <a:br>
              <a:rPr lang="cs-CZ" sz="2200" dirty="0"/>
            </a:br>
            <a:endParaRPr lang="cs-CZ" sz="2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40" y="3573016"/>
            <a:ext cx="5760720" cy="15121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298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Vlastenecké kroužky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Čtenářské kroužky</a:t>
            </a:r>
          </a:p>
          <a:p>
            <a:r>
              <a:rPr lang="cs-CZ" dirty="0" smtClean="0"/>
              <a:t>Vlastenecké bály</a:t>
            </a:r>
            <a:endParaRPr lang="cs-CZ" dirty="0"/>
          </a:p>
          <a:p>
            <a:endParaRPr lang="cs-CZ" dirty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r>
              <a:rPr lang="cs-CZ" dirty="0" smtClean="0"/>
              <a:t>České pohádky – </a:t>
            </a:r>
            <a:r>
              <a:rPr lang="cs-CZ" dirty="0" err="1" smtClean="0"/>
              <a:t>B.Němcová</a:t>
            </a:r>
            <a:endParaRPr lang="cs-CZ" dirty="0"/>
          </a:p>
          <a:p>
            <a:pPr indent="0">
              <a:buNone/>
            </a:pPr>
            <a:r>
              <a:rPr lang="cs-CZ" dirty="0" smtClean="0"/>
              <a:t>Matěj Kopecký – Kašpárek ,loutkové divadlo</a:t>
            </a:r>
            <a:endParaRPr lang="cs-CZ" dirty="0"/>
          </a:p>
          <a:p>
            <a:pPr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2476500"/>
            <a:ext cx="14287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016983" flipV="1">
            <a:off x="6081014" y="4407030"/>
            <a:ext cx="1285875" cy="1105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985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Národní buditelé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Vlastenci:</a:t>
            </a:r>
          </a:p>
          <a:p>
            <a:r>
              <a:rPr lang="cs-CZ" dirty="0" err="1" smtClean="0"/>
              <a:t>V.M.Kramerius</a:t>
            </a:r>
            <a:r>
              <a:rPr lang="cs-CZ" dirty="0" smtClean="0"/>
              <a:t> – Česká expedice</a:t>
            </a:r>
          </a:p>
          <a:p>
            <a:r>
              <a:rPr lang="cs-CZ" dirty="0" smtClean="0"/>
              <a:t>Divadlo Bouda </a:t>
            </a:r>
          </a:p>
          <a:p>
            <a:r>
              <a:rPr lang="cs-CZ" dirty="0" err="1" smtClean="0"/>
              <a:t>J.K.Tyl</a:t>
            </a:r>
            <a:r>
              <a:rPr lang="cs-CZ" dirty="0" smtClean="0"/>
              <a:t> – Kde domov můj   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56992"/>
            <a:ext cx="367240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324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Národní dějiny a jazyk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František Palacký</a:t>
            </a:r>
          </a:p>
          <a:p>
            <a:r>
              <a:rPr lang="cs-CZ" dirty="0" smtClean="0"/>
              <a:t>historie</a:t>
            </a:r>
          </a:p>
          <a:p>
            <a:r>
              <a:rPr lang="cs-CZ" dirty="0" smtClean="0"/>
              <a:t>Josef Jungmann</a:t>
            </a:r>
          </a:p>
          <a:p>
            <a:r>
              <a:rPr lang="cs-CZ" dirty="0" smtClean="0"/>
              <a:t>slovník</a:t>
            </a:r>
          </a:p>
          <a:p>
            <a:r>
              <a:rPr lang="cs-CZ" dirty="0" smtClean="0"/>
              <a:t>Josef Dobrovský</a:t>
            </a:r>
          </a:p>
          <a:p>
            <a:r>
              <a:rPr lang="cs-CZ" dirty="0" smtClean="0"/>
              <a:t>gramatika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57488"/>
            <a:ext cx="3744416" cy="2615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268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6400800" cy="6858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71600" y="1412776"/>
            <a:ext cx="6400800" cy="4073625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31.3.2010, last </a:t>
            </a:r>
            <a:r>
              <a:rPr lang="cs-CZ" dirty="0" err="1"/>
              <a:t>modified</a:t>
            </a:r>
            <a:r>
              <a:rPr lang="cs-CZ" dirty="0"/>
              <a:t> on 31.3.2010 [cit. 2011-04-28]. Dostupné z WWW: &lt;</a:t>
            </a:r>
            <a:r>
              <a:rPr lang="cs-CZ" dirty="0" err="1"/>
              <a:t>Soubor:Božena</a:t>
            </a:r>
            <a:r>
              <a:rPr lang="cs-CZ" dirty="0"/>
              <a:t> Němcová 1850.jpg&gt;.</a:t>
            </a:r>
          </a:p>
          <a:p>
            <a:r>
              <a:rPr lang="cs-CZ" dirty="0"/>
              <a:t>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7.10.2005, last </a:t>
            </a:r>
            <a:r>
              <a:rPr lang="cs-CZ" dirty="0" err="1"/>
              <a:t>modified</a:t>
            </a:r>
            <a:r>
              <a:rPr lang="cs-CZ" dirty="0"/>
              <a:t> on 7.10.2005 [cit. 2011-04-28]. Dostupné z WWW: &lt;</a:t>
            </a:r>
            <a:r>
              <a:rPr lang="cs-CZ" dirty="0" err="1"/>
              <a:t>Soubor:Skroup-Anthem.jpg</a:t>
            </a:r>
            <a:r>
              <a:rPr lang="cs-CZ" dirty="0"/>
              <a:t>&gt;.</a:t>
            </a:r>
          </a:p>
          <a:p>
            <a:r>
              <a:rPr lang="cs-CZ" dirty="0"/>
              <a:t>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9.1.2009, last </a:t>
            </a:r>
            <a:r>
              <a:rPr lang="cs-CZ" dirty="0" err="1"/>
              <a:t>modified</a:t>
            </a:r>
            <a:r>
              <a:rPr lang="cs-CZ" dirty="0"/>
              <a:t> on 9.1.2009 [cit. 2011-04-28]. Dostupné z WWW: &lt;</a:t>
            </a:r>
            <a:r>
              <a:rPr lang="cs-CZ" dirty="0" err="1"/>
              <a:t>Soubor:Josef</a:t>
            </a:r>
            <a:r>
              <a:rPr lang="cs-CZ" dirty="0"/>
              <a:t> </a:t>
            </a:r>
            <a:r>
              <a:rPr lang="cs-CZ" dirty="0" err="1"/>
              <a:t>Mathauser</a:t>
            </a:r>
            <a:r>
              <a:rPr lang="cs-CZ" dirty="0"/>
              <a:t> - Kněžna Libuše věští slávu Prahy.jpg&gt;.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778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vět módy">
  <a:themeElements>
    <a:clrScheme name="Svět módy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Černá krava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vět módy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52</TotalTime>
  <Words>62</Words>
  <Application>Microsoft Office PowerPoint</Application>
  <PresentationFormat>Předvádění na obrazovce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Svět módy</vt:lpstr>
      <vt:lpstr>       Mgr. Iva Štancíková Člověk a jeho svět Vlastivěda národní obrození 5.ročník VY_32_INOVACE_narodniobrozeni_10   </vt:lpstr>
      <vt:lpstr>Vlastenecké kroužky</vt:lpstr>
      <vt:lpstr>Národní buditelé</vt:lpstr>
      <vt:lpstr>Národní dějiny a jazyk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 Iva Štancíková Doba pobělohorská 5.ročník VY_32_INOVACE_narodniobrozeni_03</dc:title>
  <dc:creator>Tabule</dc:creator>
  <cp:lastModifiedBy>Tabule</cp:lastModifiedBy>
  <cp:revision>8</cp:revision>
  <dcterms:created xsi:type="dcterms:W3CDTF">2011-04-28T09:10:49Z</dcterms:created>
  <dcterms:modified xsi:type="dcterms:W3CDTF">2011-09-12T11:33:18Z</dcterms:modified>
</cp:coreProperties>
</file>