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9" r:id="rId2"/>
    <p:sldId id="257" r:id="rId3"/>
    <p:sldId id="268" r:id="rId4"/>
    <p:sldId id="262" r:id="rId5"/>
    <p:sldId id="263" r:id="rId6"/>
    <p:sldId id="264" r:id="rId7"/>
    <p:sldId id="259" r:id="rId8"/>
    <p:sldId id="260" r:id="rId9"/>
    <p:sldId id="265" r:id="rId10"/>
    <p:sldId id="266" r:id="rId11"/>
    <p:sldId id="261" r:id="rId12"/>
    <p:sldId id="267" r:id="rId13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71" d="100"/>
          <a:sy n="71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C5164-67E0-4E67-AAD3-C86729CDD33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A6D8DD-2B9B-4D89-B0CB-CBAB1992D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707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A6D8DD-2B9B-4D89-B0CB-CBAB1992D96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E3BC701-2899-4DDB-8877-0BD833DB136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A60EE0E-E89F-4AEF-B2D5-0A807530B0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plit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6237312"/>
            <a:ext cx="7772400" cy="11824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5574356"/>
              </p:ext>
            </p:extLst>
          </p:nvPr>
        </p:nvGraphicFramePr>
        <p:xfrm>
          <a:off x="899592" y="234888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25.1.2012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starověk – Řecko-shrnutí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Řecko- shrnutí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 </a:t>
            </a:r>
            <a:r>
              <a:rPr lang="cs-CZ" u="sng" dirty="0" smtClean="0"/>
              <a:t>Minojská Kréta (počátek 2. tisíciletí př.n.l.-14.stol.př.n.l.</a:t>
            </a:r>
          </a:p>
          <a:p>
            <a:pPr marL="514350" indent="-514350">
              <a:buNone/>
            </a:pPr>
            <a:r>
              <a:rPr lang="cs-CZ" dirty="0" smtClean="0"/>
              <a:t>      vyspělá civilizace</a:t>
            </a:r>
          </a:p>
          <a:p>
            <a:pPr marL="514350" indent="-514350">
              <a:buNone/>
            </a:pPr>
            <a:r>
              <a:rPr lang="cs-CZ" dirty="0" smtClean="0"/>
              <a:t>      města s rozlehlými paláci (</a:t>
            </a:r>
            <a:r>
              <a:rPr lang="cs-CZ" dirty="0" err="1" smtClean="0"/>
              <a:t>Knossos</a:t>
            </a:r>
            <a:r>
              <a:rPr lang="cs-CZ" dirty="0" smtClean="0"/>
              <a:t>, </a:t>
            </a:r>
            <a:r>
              <a:rPr lang="cs-CZ" dirty="0" err="1" smtClean="0"/>
              <a:t>Faistos</a:t>
            </a:r>
            <a:r>
              <a:rPr lang="cs-CZ" dirty="0" smtClean="0"/>
              <a:t>, </a:t>
            </a:r>
            <a:r>
              <a:rPr lang="cs-CZ" dirty="0" err="1" smtClean="0"/>
              <a:t>Mallia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r>
              <a:rPr lang="cs-CZ" dirty="0" smtClean="0"/>
              <a:t>      zánik způsoben zemětřesením a vpádem </a:t>
            </a:r>
            <a:r>
              <a:rPr lang="cs-CZ" dirty="0" err="1" smtClean="0"/>
              <a:t>Achájů</a:t>
            </a: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Ruiny paláce v </a:t>
            </a:r>
            <a:r>
              <a:rPr lang="cs-CZ" sz="2800" dirty="0" err="1" smtClean="0"/>
              <a:t>Knóssu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 descr="http://upload.wikimedia.org/wikipedia/commons/8/86/Palace_of_Knoss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916832"/>
            <a:ext cx="7560840" cy="4248472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2. Mykénské Řecko (16.-11.stol. př.n.l.)</a:t>
            </a:r>
          </a:p>
          <a:p>
            <a:pPr>
              <a:buNone/>
            </a:pPr>
            <a:r>
              <a:rPr lang="cs-CZ" dirty="0" smtClean="0"/>
              <a:t>    kolem roku 2000 př.n.l. přicházejí do Řecka indoevropské kmeny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kulturní a hospodářský rozkvět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nejznámější paláce v Mykénách, </a:t>
            </a:r>
            <a:r>
              <a:rPr lang="cs-CZ" dirty="0" err="1" smtClean="0"/>
              <a:t>Tirynthu</a:t>
            </a:r>
            <a:r>
              <a:rPr lang="cs-CZ" dirty="0" smtClean="0"/>
              <a:t>, Aténách, Thébách</a:t>
            </a: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3.</a:t>
            </a:r>
            <a:r>
              <a:rPr lang="cs-CZ" u="sng" dirty="0" smtClean="0"/>
              <a:t> Homérské období ( 10.-8. stol. př.n.l.)</a:t>
            </a:r>
          </a:p>
          <a:p>
            <a:pPr>
              <a:buNone/>
            </a:pPr>
            <a:r>
              <a:rPr lang="cs-CZ" dirty="0" smtClean="0"/>
              <a:t>   období hospodářského úpadku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Homér píše dílo Ilias a Odyssea 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bájnou </a:t>
            </a:r>
            <a:r>
              <a:rPr lang="cs-CZ" dirty="0" err="1" smtClean="0"/>
              <a:t>Troju</a:t>
            </a:r>
            <a:r>
              <a:rPr lang="cs-CZ" dirty="0" smtClean="0"/>
              <a:t> objevil H. </a:t>
            </a:r>
            <a:r>
              <a:rPr lang="cs-CZ" dirty="0" err="1" smtClean="0"/>
              <a:t>Schliemann</a:t>
            </a:r>
            <a:r>
              <a:rPr lang="cs-CZ" dirty="0" smtClean="0"/>
              <a:t> roku 1870</a:t>
            </a:r>
          </a:p>
          <a:p>
            <a:pPr>
              <a:buNone/>
            </a:pPr>
            <a:r>
              <a:rPr lang="cs-CZ" dirty="0" smtClean="0"/>
              <a:t>    v Turecku</a:t>
            </a:r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4. </a:t>
            </a:r>
            <a:r>
              <a:rPr lang="cs-CZ" u="sng" dirty="0" smtClean="0"/>
              <a:t>Archaické období ( 8.-6. stol. př.n.l.)</a:t>
            </a:r>
          </a:p>
          <a:p>
            <a:pPr>
              <a:buNone/>
            </a:pPr>
            <a:r>
              <a:rPr lang="cs-CZ" dirty="0" smtClean="0"/>
              <a:t>    vznikají městské státy = polis</a:t>
            </a:r>
          </a:p>
          <a:p>
            <a:pPr>
              <a:buNone/>
            </a:pPr>
            <a:r>
              <a:rPr lang="cs-CZ" dirty="0" smtClean="0"/>
              <a:t>    forma vlády: samovláda=tyranida</a:t>
            </a:r>
          </a:p>
          <a:p>
            <a:pPr>
              <a:buNone/>
            </a:pPr>
            <a:r>
              <a:rPr lang="cs-CZ" dirty="0" smtClean="0"/>
              <a:t>                           demokracie= podíl lidu na vládě</a:t>
            </a:r>
          </a:p>
          <a:p>
            <a:pPr>
              <a:buNone/>
            </a:pPr>
            <a:r>
              <a:rPr lang="cs-CZ" dirty="0" smtClean="0"/>
              <a:t>                           oligarchie = vláda v rukou </a:t>
            </a:r>
          </a:p>
          <a:p>
            <a:pPr>
              <a:buNone/>
            </a:pPr>
            <a:r>
              <a:rPr lang="cs-CZ" dirty="0" smtClean="0"/>
              <a:t>                                                 nejbohatších občanů</a:t>
            </a:r>
          </a:p>
          <a:p>
            <a:pPr>
              <a:buNone/>
            </a:pPr>
            <a:r>
              <a:rPr lang="cs-CZ" u="sng" dirty="0" smtClean="0"/>
              <a:t>                         </a:t>
            </a:r>
            <a:endParaRPr lang="cs-CZ" u="sng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1124744"/>
            <a:ext cx="7772400" cy="5230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Typy států: </a:t>
            </a:r>
          </a:p>
          <a:p>
            <a:pPr>
              <a:buNone/>
            </a:pPr>
            <a:r>
              <a:rPr lang="cs-CZ" dirty="0" smtClean="0"/>
              <a:t>Sparta – stát vojenský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5362" name="Picture 2" descr="C:\Users\Milena\Desktop\2011-11-19 sparta\sparta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636912"/>
            <a:ext cx="5544616" cy="3600400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84784"/>
            <a:ext cx="7772400" cy="48707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Athény – stát demokratický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6387" name="Picture 3" descr="C:\Users\Milena\Desktop\2011-11-19 athény\athény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492896"/>
            <a:ext cx="6336704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5. </a:t>
            </a:r>
            <a:r>
              <a:rPr lang="cs-CZ" u="sng" dirty="0" smtClean="0"/>
              <a:t>Klasické období (499-449 př.n.l.)</a:t>
            </a:r>
          </a:p>
          <a:p>
            <a:pPr>
              <a:buNone/>
            </a:pPr>
            <a:r>
              <a:rPr lang="cs-CZ" dirty="0" smtClean="0"/>
              <a:t>    boj Řeků za svobodu                 řecko-perské války</a:t>
            </a:r>
          </a:p>
          <a:p>
            <a:pPr>
              <a:buNone/>
            </a:pPr>
            <a:r>
              <a:rPr lang="cs-CZ" dirty="0" smtClean="0"/>
              <a:t>    Aténský námořní spolek</a:t>
            </a:r>
          </a:p>
          <a:p>
            <a:pPr>
              <a:buNone/>
            </a:pPr>
            <a:r>
              <a:rPr lang="cs-CZ" dirty="0" smtClean="0"/>
              <a:t>    dovršení demokracie za </a:t>
            </a:r>
            <a:r>
              <a:rPr lang="cs-CZ" dirty="0" err="1" smtClean="0"/>
              <a:t>Periklea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stavební rozvoj Atén (chrám </a:t>
            </a:r>
            <a:r>
              <a:rPr lang="cs-CZ" dirty="0" err="1" smtClean="0"/>
              <a:t>Parthenon</a:t>
            </a:r>
            <a:r>
              <a:rPr lang="cs-CZ" dirty="0" smtClean="0"/>
              <a:t> na Akropoli)</a:t>
            </a:r>
          </a:p>
          <a:p>
            <a:pPr>
              <a:buNone/>
            </a:pPr>
            <a:r>
              <a:rPr lang="cs-CZ" dirty="0" smtClean="0"/>
              <a:t>    rozvoj filozofie(Sokrates, Platon, Aristoteles)</a:t>
            </a:r>
          </a:p>
          <a:p>
            <a:pPr>
              <a:buNone/>
            </a:pPr>
            <a:r>
              <a:rPr lang="cs-CZ" dirty="0" smtClean="0"/>
              <a:t>    Peloponéská válka               soupeření Sparty s Aténami o nadvládu v Řecku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499992" y="2420888"/>
            <a:ext cx="97840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067944" y="5445224"/>
            <a:ext cx="97840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800" dirty="0" smtClean="0"/>
              <a:t>6. </a:t>
            </a:r>
            <a:r>
              <a:rPr lang="cs-CZ" sz="4800" u="sng" dirty="0" smtClean="0"/>
              <a:t>Nadvláda Makedonie (338-323 př.n.l.)</a:t>
            </a:r>
          </a:p>
          <a:p>
            <a:pPr>
              <a:buNone/>
            </a:pPr>
            <a:r>
              <a:rPr lang="cs-CZ" u="sng" dirty="0" smtClean="0"/>
              <a:t>   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sz="1700" dirty="0" smtClean="0"/>
              <a:t>  </a:t>
            </a:r>
          </a:p>
          <a:p>
            <a:pPr>
              <a:buNone/>
            </a:pPr>
            <a:r>
              <a:rPr lang="cs-CZ" sz="1700" dirty="0" smtClean="0"/>
              <a:t> 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u="sng" dirty="0" smtClean="0"/>
              <a:t> </a:t>
            </a:r>
            <a:endParaRPr lang="cs-CZ" u="sng" dirty="0"/>
          </a:p>
        </p:txBody>
      </p:sp>
      <p:pic>
        <p:nvPicPr>
          <p:cNvPr id="4" name="Picture 2" descr="C:\Users\Milena\Desktop\2011-11-19 alex. maked\alex. maked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276872"/>
            <a:ext cx="6264696" cy="360040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Po smrti Alexandra Makedonského se říše </a:t>
            </a:r>
          </a:p>
          <a:p>
            <a:pPr>
              <a:buNone/>
            </a:pPr>
            <a:r>
              <a:rPr lang="cs-CZ" dirty="0" smtClean="0"/>
              <a:t>    rozpadla na 3 helénistické říše.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Šíření helénistické kultury = mísení řecké kultury s kulturou, tradicemi a náboženstvím východních národů.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Dějepis pro 6.ročník základní školy a 1. ročník osmiletého gymnázia</a:t>
            </a:r>
            <a:r>
              <a:rPr lang="cs-CZ" dirty="0" smtClean="0"/>
              <a:t>. Praha: SPN-pedagogické nakladatelství, akciová společnost, 1997. ISBN 80-85937-59-X.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Knossus.jpg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17.6. 2005 [cit. 2011-12-03]. Dostupné z WWW: &lt;http://cs.wikipedia.org/wiki/Soubor:Palace_of_Knossus.jpg&gt;.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uvědomí členění dějin starověkého Řecka a jeho  kulturní odkaz.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78</TotalTime>
  <Words>376</Words>
  <Application>Microsoft Office PowerPoint</Application>
  <PresentationFormat>Předvádění na obrazovce (4:3)</PresentationFormat>
  <Paragraphs>116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Prezentace aplikace PowerPoint</vt:lpstr>
      <vt:lpstr>Řecko- shrnutí</vt:lpstr>
      <vt:lpstr>Ruiny paláce v Knóssu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27</cp:revision>
  <cp:lastPrinted>2012-01-16T11:46:22Z</cp:lastPrinted>
  <dcterms:created xsi:type="dcterms:W3CDTF">2011-11-18T10:53:07Z</dcterms:created>
  <dcterms:modified xsi:type="dcterms:W3CDTF">2012-02-28T07:40:21Z</dcterms:modified>
</cp:coreProperties>
</file>