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68" r:id="rId2"/>
    <p:sldId id="257" r:id="rId3"/>
    <p:sldId id="261" r:id="rId4"/>
    <p:sldId id="262" r:id="rId5"/>
    <p:sldId id="263" r:id="rId6"/>
    <p:sldId id="267" r:id="rId7"/>
    <p:sldId id="259" r:id="rId8"/>
    <p:sldId id="258" r:id="rId9"/>
    <p:sldId id="260" r:id="rId10"/>
    <p:sldId id="264" r:id="rId11"/>
    <p:sldId id="266" r:id="rId12"/>
    <p:sldId id="265" r:id="rId13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9CE2B1-BAEA-4239-8F4C-E157060F89FE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ACB0A-5651-400B-B6A1-3F30AD6D0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6392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ACB0A-5651-400B-B6A1-3F30AD6D0E5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2150405-37AE-4271-9750-E58D8C81CA05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B97B3DC-BF05-493D-92C2-6D89B7D623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6084916" cy="148797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7790914"/>
              </p:ext>
            </p:extLst>
          </p:nvPr>
        </p:nvGraphicFramePr>
        <p:xfrm>
          <a:off x="251520" y="2276872"/>
          <a:ext cx="8352928" cy="35381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352928"/>
              </a:tblGrid>
              <a:tr h="83216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82296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26.1.2012</a:t>
                      </a: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VY_32_INOVACE_18_DĚJEPIS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82296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Pravěk a starověk – Kdyby jste byli římskými vojáky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…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Kdyby jste byli římskými vojáky………..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b="1" dirty="0" smtClean="0"/>
              <a:t>1. Co byste nosili pod koženou suknicí?</a:t>
            </a:r>
          </a:p>
          <a:p>
            <a:pPr marL="514350" indent="-514350">
              <a:buNone/>
            </a:pPr>
            <a:r>
              <a:rPr lang="cs-CZ" dirty="0" smtClean="0"/>
              <a:t>      a) nic</a:t>
            </a:r>
          </a:p>
          <a:p>
            <a:pPr marL="514350" indent="-514350">
              <a:buNone/>
            </a:pPr>
            <a:r>
              <a:rPr lang="cs-CZ" dirty="0" smtClean="0"/>
              <a:t>      b) podvlékačky</a:t>
            </a:r>
          </a:p>
          <a:p>
            <a:pPr marL="514350" indent="-514350">
              <a:buNone/>
            </a:pPr>
            <a:r>
              <a:rPr lang="cs-CZ" dirty="0" smtClean="0"/>
              <a:t>      c) fíkový list</a:t>
            </a:r>
          </a:p>
          <a:p>
            <a:pPr marL="514350" indent="-514350">
              <a:buNone/>
            </a:pPr>
            <a:r>
              <a:rPr lang="cs-CZ" b="1" dirty="0" smtClean="0"/>
              <a:t>2. Jak byste jezdili po římské silnici?</a:t>
            </a:r>
          </a:p>
          <a:p>
            <a:pPr marL="514350" indent="-514350">
              <a:buNone/>
            </a:pPr>
            <a:r>
              <a:rPr lang="cs-CZ" dirty="0" smtClean="0"/>
              <a:t>     a) vpravo</a:t>
            </a:r>
          </a:p>
          <a:p>
            <a:pPr marL="514350" indent="-514350">
              <a:buNone/>
            </a:pPr>
            <a:r>
              <a:rPr lang="cs-CZ" dirty="0" smtClean="0"/>
              <a:t>     b) prostředkem</a:t>
            </a:r>
          </a:p>
          <a:p>
            <a:pPr marL="514350" indent="-514350">
              <a:buNone/>
            </a:pPr>
            <a:r>
              <a:rPr lang="cs-CZ" dirty="0" smtClean="0"/>
              <a:t>     c) vlevo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3. Jak dlouho byste museli zůstat v armádě?</a:t>
            </a:r>
          </a:p>
          <a:p>
            <a:pPr>
              <a:buNone/>
            </a:pPr>
            <a:r>
              <a:rPr lang="cs-CZ" dirty="0" smtClean="0"/>
              <a:t>    a) 25 let</a:t>
            </a:r>
          </a:p>
          <a:p>
            <a:pPr>
              <a:buNone/>
            </a:pPr>
            <a:r>
              <a:rPr lang="cs-CZ" dirty="0" smtClean="0"/>
              <a:t>    b) 5 let</a:t>
            </a:r>
          </a:p>
          <a:p>
            <a:pPr>
              <a:buNone/>
            </a:pPr>
            <a:r>
              <a:rPr lang="cs-CZ" dirty="0" smtClean="0"/>
              <a:t>    c) celý život</a:t>
            </a:r>
          </a:p>
          <a:p>
            <a:pPr>
              <a:buNone/>
            </a:pPr>
            <a:r>
              <a:rPr lang="cs-CZ" b="1" dirty="0" smtClean="0"/>
              <a:t>4. Kdo by vám platil uniformu, výzbroj, stravu a pohřeb?</a:t>
            </a:r>
          </a:p>
          <a:p>
            <a:pPr>
              <a:buNone/>
            </a:pPr>
            <a:r>
              <a:rPr lang="cs-CZ" dirty="0" smtClean="0"/>
              <a:t>   a) císař</a:t>
            </a:r>
          </a:p>
          <a:p>
            <a:pPr>
              <a:buNone/>
            </a:pPr>
            <a:r>
              <a:rPr lang="cs-CZ" dirty="0" smtClean="0"/>
              <a:t>   b) bylo to zdarma</a:t>
            </a:r>
          </a:p>
          <a:p>
            <a:pPr>
              <a:buNone/>
            </a:pPr>
            <a:r>
              <a:rPr lang="cs-CZ" dirty="0" smtClean="0"/>
              <a:t>   c) vy sami ze svého žoldu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5. Jak velcí byste museli být?</a:t>
            </a:r>
          </a:p>
          <a:p>
            <a:pPr>
              <a:buNone/>
            </a:pPr>
            <a:r>
              <a:rPr lang="cs-CZ" dirty="0" smtClean="0"/>
              <a:t>     a) přes 180 cm</a:t>
            </a:r>
          </a:p>
          <a:p>
            <a:pPr>
              <a:buNone/>
            </a:pPr>
            <a:r>
              <a:rPr lang="cs-CZ" dirty="0" smtClean="0"/>
              <a:t>     b) 160-180 cm</a:t>
            </a:r>
          </a:p>
          <a:p>
            <a:pPr>
              <a:buNone/>
            </a:pPr>
            <a:r>
              <a:rPr lang="cs-CZ" dirty="0" smtClean="0"/>
              <a:t>     c) do 160 cm</a:t>
            </a:r>
          </a:p>
          <a:p>
            <a:pPr>
              <a:buNone/>
            </a:pPr>
            <a:r>
              <a:rPr lang="cs-CZ" b="1" dirty="0" smtClean="0"/>
              <a:t>6. Co byste používali místo toaletního   </a:t>
            </a:r>
          </a:p>
          <a:p>
            <a:pPr>
              <a:buNone/>
            </a:pPr>
            <a:r>
              <a:rPr lang="cs-CZ" b="1" dirty="0" smtClean="0"/>
              <a:t>    papíru?</a:t>
            </a:r>
          </a:p>
          <a:p>
            <a:pPr>
              <a:buNone/>
            </a:pPr>
            <a:r>
              <a:rPr lang="cs-CZ" dirty="0" smtClean="0"/>
              <a:t>     a) mycí houbu na </a:t>
            </a:r>
            <a:r>
              <a:rPr lang="cs-CZ" dirty="0" smtClean="0"/>
              <a:t>klacku (ale </a:t>
            </a:r>
            <a:r>
              <a:rPr lang="cs-CZ" dirty="0" smtClean="0"/>
              <a:t>na veřejných  </a:t>
            </a:r>
          </a:p>
          <a:p>
            <a:pPr>
              <a:buNone/>
            </a:pPr>
            <a:r>
              <a:rPr lang="cs-CZ" dirty="0" smtClean="0"/>
              <a:t>         záchodech byste se o ni dělili se všemi </a:t>
            </a:r>
          </a:p>
          <a:p>
            <a:pPr>
              <a:buNone/>
            </a:pPr>
            <a:r>
              <a:rPr lang="cs-CZ" dirty="0" smtClean="0"/>
              <a:t>         ostatními)</a:t>
            </a:r>
          </a:p>
          <a:p>
            <a:pPr>
              <a:buNone/>
            </a:pPr>
            <a:r>
              <a:rPr lang="cs-CZ" dirty="0" smtClean="0"/>
              <a:t>     b) svou tuniku</a:t>
            </a:r>
          </a:p>
          <a:p>
            <a:pPr>
              <a:buNone/>
            </a:pPr>
            <a:r>
              <a:rPr lang="cs-CZ" dirty="0" smtClean="0"/>
              <a:t>     c) noviny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7. Váš oštěp (</a:t>
            </a:r>
            <a:r>
              <a:rPr lang="cs-CZ" b="1" dirty="0" err="1" smtClean="0"/>
              <a:t>pilum</a:t>
            </a:r>
            <a:r>
              <a:rPr lang="cs-CZ" b="1" dirty="0" smtClean="0"/>
              <a:t>) měl 60 cm dlouhý kovový hrot, který se po zásahu cíle ulomil</a:t>
            </a:r>
            <a:r>
              <a:rPr lang="cs-CZ" b="1" dirty="0" smtClean="0"/>
              <a:t>. Proč</a:t>
            </a:r>
            <a:r>
              <a:rPr lang="cs-CZ" b="1" dirty="0" smtClean="0"/>
              <a:t>?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a</a:t>
            </a:r>
            <a:r>
              <a:rPr lang="cs-CZ" dirty="0" smtClean="0"/>
              <a:t>) aby nepřítel nemohl oštěp vzít a hodit </a:t>
            </a:r>
            <a:r>
              <a:rPr lang="cs-CZ" dirty="0" smtClean="0"/>
              <a:t>ho zpátky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b</a:t>
            </a:r>
            <a:r>
              <a:rPr lang="cs-CZ" dirty="0" smtClean="0"/>
              <a:t>) abyste si při pochodu mohli kovový hrot </a:t>
            </a:r>
            <a:r>
              <a:rPr lang="cs-CZ" dirty="0" smtClean="0"/>
              <a:t>dát </a:t>
            </a:r>
            <a:r>
              <a:rPr lang="cs-CZ" dirty="0" smtClean="0"/>
              <a:t>do kapsy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c</a:t>
            </a:r>
            <a:r>
              <a:rPr lang="cs-CZ" dirty="0" smtClean="0"/>
              <a:t>) protože římští zbrojíři neuměli </a:t>
            </a:r>
            <a:r>
              <a:rPr lang="cs-CZ" dirty="0" smtClean="0"/>
              <a:t>udělat hroty </a:t>
            </a:r>
            <a:r>
              <a:rPr lang="cs-CZ" dirty="0" smtClean="0"/>
              <a:t>tak, aby se neulamovaly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077544"/>
          </a:xfrm>
        </p:spPr>
        <p:txBody>
          <a:bodyPr>
            <a:normAutofit fontScale="85000" lnSpcReduction="20000"/>
          </a:bodyPr>
          <a:lstStyle/>
          <a:p>
            <a:pPr marL="596646" indent="-514350">
              <a:buNone/>
            </a:pPr>
            <a:r>
              <a:rPr lang="cs-CZ" b="1" dirty="0" smtClean="0"/>
              <a:t>8. S kým byste se směli oženit?</a:t>
            </a:r>
          </a:p>
          <a:p>
            <a:pPr marL="596646" indent="-514350">
              <a:buNone/>
            </a:pPr>
            <a:r>
              <a:rPr lang="cs-CZ" dirty="0" smtClean="0"/>
              <a:t>   a) s kýmkoli</a:t>
            </a:r>
          </a:p>
          <a:p>
            <a:pPr marL="596646" indent="-514350">
              <a:buNone/>
            </a:pPr>
            <a:r>
              <a:rPr lang="cs-CZ" dirty="0" smtClean="0"/>
              <a:t>   b) s nikým</a:t>
            </a:r>
          </a:p>
          <a:p>
            <a:pPr marL="596646" indent="-514350">
              <a:buNone/>
            </a:pPr>
            <a:r>
              <a:rPr lang="cs-CZ" dirty="0" smtClean="0"/>
              <a:t>   c) s </a:t>
            </a:r>
            <a:r>
              <a:rPr lang="cs-CZ" dirty="0" smtClean="0"/>
              <a:t>Římankou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b="1" dirty="0" smtClean="0"/>
              <a:t>9. Proč by si vojenský </a:t>
            </a:r>
            <a:r>
              <a:rPr lang="cs-CZ" b="1" dirty="0" err="1" smtClean="0"/>
              <a:t>felčar</a:t>
            </a:r>
            <a:r>
              <a:rPr lang="cs-CZ" b="1" dirty="0" smtClean="0"/>
              <a:t> při léčení vašich zranění nevšímal vašeho křiku</a:t>
            </a:r>
            <a:r>
              <a:rPr lang="cs-CZ" dirty="0" smtClean="0"/>
              <a:t>?</a:t>
            </a:r>
          </a:p>
          <a:p>
            <a:pPr marL="596646" indent="-514350">
              <a:buNone/>
            </a:pPr>
            <a:r>
              <a:rPr lang="cs-CZ" dirty="0" smtClean="0"/>
              <a:t>   a) protože ho bavilo působit jiným utrpení</a:t>
            </a:r>
          </a:p>
          <a:p>
            <a:pPr marL="596646" indent="-514350">
              <a:buNone/>
            </a:pPr>
            <a:r>
              <a:rPr lang="cs-CZ" dirty="0" smtClean="0"/>
              <a:t>   b) protože byl naučený nevšímat si nářku  </a:t>
            </a:r>
          </a:p>
          <a:p>
            <a:pPr marL="596646" indent="-514350">
              <a:buNone/>
            </a:pPr>
            <a:r>
              <a:rPr lang="cs-CZ" dirty="0" smtClean="0"/>
              <a:t>       vojáků</a:t>
            </a:r>
          </a:p>
          <a:p>
            <a:pPr marL="596646" indent="-514350">
              <a:buNone/>
            </a:pPr>
            <a:r>
              <a:rPr lang="cs-CZ" dirty="0" smtClean="0"/>
              <a:t>   c) protože Římané zaměstnávali pouze </a:t>
            </a:r>
          </a:p>
          <a:p>
            <a:pPr marL="596646" indent="-514350">
              <a:buNone/>
            </a:pPr>
            <a:r>
              <a:rPr lang="cs-CZ" dirty="0" smtClean="0"/>
              <a:t>       hluché doktory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b="1" dirty="0" smtClean="0"/>
              <a:t>1.Co byste nosili pod koženou suknicí?</a:t>
            </a:r>
          </a:p>
          <a:p>
            <a:pPr marL="514350" indent="-514350">
              <a:buNone/>
            </a:pPr>
            <a:r>
              <a:rPr lang="cs-CZ" dirty="0" smtClean="0"/>
              <a:t>      a) nic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b) podvlékačky</a:t>
            </a:r>
          </a:p>
          <a:p>
            <a:pPr marL="514350" indent="-514350">
              <a:buNone/>
            </a:pPr>
            <a:r>
              <a:rPr lang="cs-CZ" dirty="0" smtClean="0"/>
              <a:t>      c) fíkový list</a:t>
            </a:r>
          </a:p>
          <a:p>
            <a:pPr marL="514350" indent="-514350">
              <a:buNone/>
            </a:pPr>
            <a:r>
              <a:rPr lang="cs-CZ" b="1" dirty="0" smtClean="0"/>
              <a:t>2. Jak byste jezdili po římské silnici?</a:t>
            </a:r>
          </a:p>
          <a:p>
            <a:pPr marL="514350" indent="-514350">
              <a:buNone/>
            </a:pPr>
            <a:r>
              <a:rPr lang="cs-CZ" dirty="0" smtClean="0"/>
              <a:t>     a) vpravo</a:t>
            </a:r>
          </a:p>
          <a:p>
            <a:pPr marL="514350" indent="-514350">
              <a:buNone/>
            </a:pPr>
            <a:r>
              <a:rPr lang="cs-CZ" dirty="0" smtClean="0"/>
              <a:t>     b) prostředkem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  c) vlevo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3. Jak dlouho byste museli zůstat v armádě?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a) 25 let</a:t>
            </a:r>
          </a:p>
          <a:p>
            <a:pPr>
              <a:buNone/>
            </a:pPr>
            <a:r>
              <a:rPr lang="cs-CZ" dirty="0" smtClean="0"/>
              <a:t>    b) 5 let</a:t>
            </a:r>
          </a:p>
          <a:p>
            <a:pPr>
              <a:buNone/>
            </a:pPr>
            <a:r>
              <a:rPr lang="cs-CZ" dirty="0" smtClean="0"/>
              <a:t>    c) celý život</a:t>
            </a:r>
          </a:p>
          <a:p>
            <a:pPr>
              <a:buNone/>
            </a:pPr>
            <a:r>
              <a:rPr lang="cs-CZ" b="1" dirty="0" smtClean="0"/>
              <a:t>4. Kdo by vám platil uniformu, výzbroj, stravu a pohřeb?</a:t>
            </a:r>
          </a:p>
          <a:p>
            <a:pPr>
              <a:buNone/>
            </a:pPr>
            <a:r>
              <a:rPr lang="cs-CZ" dirty="0" smtClean="0"/>
              <a:t>   a) císař</a:t>
            </a:r>
          </a:p>
          <a:p>
            <a:pPr>
              <a:buNone/>
            </a:pPr>
            <a:r>
              <a:rPr lang="cs-CZ" dirty="0" smtClean="0"/>
              <a:t>   b) bylo to zdarma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c) vy sami ze svého žoldu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5. Jak velcí byste museli být?</a:t>
            </a:r>
          </a:p>
          <a:p>
            <a:pPr>
              <a:buNone/>
            </a:pPr>
            <a:r>
              <a:rPr lang="cs-CZ" dirty="0" smtClean="0"/>
              <a:t>     a) přes 180 cm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b) 160-180 cm</a:t>
            </a:r>
          </a:p>
          <a:p>
            <a:pPr>
              <a:buNone/>
            </a:pPr>
            <a:r>
              <a:rPr lang="cs-CZ" dirty="0" smtClean="0"/>
              <a:t>     c) do 160 cm</a:t>
            </a:r>
          </a:p>
          <a:p>
            <a:pPr>
              <a:buNone/>
            </a:pPr>
            <a:r>
              <a:rPr lang="cs-CZ" b="1" dirty="0" smtClean="0"/>
              <a:t>6. Co byste používali místo toaletního </a:t>
            </a:r>
          </a:p>
          <a:p>
            <a:pPr>
              <a:buNone/>
            </a:pPr>
            <a:r>
              <a:rPr lang="cs-CZ" b="1" dirty="0" smtClean="0"/>
              <a:t>    papíru?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</a:t>
            </a:r>
            <a:r>
              <a:rPr lang="cs-CZ" dirty="0" smtClean="0">
                <a:solidFill>
                  <a:srgbClr val="FF0000"/>
                </a:solidFill>
              </a:rPr>
              <a:t>a) mycí houbu na </a:t>
            </a:r>
            <a:r>
              <a:rPr lang="cs-CZ" dirty="0" smtClean="0">
                <a:solidFill>
                  <a:srgbClr val="FF0000"/>
                </a:solidFill>
              </a:rPr>
              <a:t>klacku (ale </a:t>
            </a:r>
            <a:r>
              <a:rPr lang="cs-CZ" dirty="0" smtClean="0">
                <a:solidFill>
                  <a:srgbClr val="FF0000"/>
                </a:solidFill>
              </a:rPr>
              <a:t>na veřejných 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záchodech byste se o ni dělili se všemi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ostatními)</a:t>
            </a:r>
          </a:p>
          <a:p>
            <a:pPr>
              <a:buNone/>
            </a:pPr>
            <a:r>
              <a:rPr lang="cs-CZ" dirty="0" smtClean="0"/>
              <a:t>     b) svou tuniku</a:t>
            </a:r>
          </a:p>
          <a:p>
            <a:pPr>
              <a:buNone/>
            </a:pPr>
            <a:r>
              <a:rPr lang="cs-CZ" dirty="0" smtClean="0"/>
              <a:t>     c) noviny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7. Váš oštěp (</a:t>
            </a:r>
            <a:r>
              <a:rPr lang="cs-CZ" b="1" dirty="0" err="1" smtClean="0"/>
              <a:t>pilum</a:t>
            </a:r>
            <a:r>
              <a:rPr lang="cs-CZ" b="1" dirty="0" smtClean="0"/>
              <a:t>) měl 60 cm dlouhý kovový hrot, který se po zásahu cíle ulomil.Proč?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) aby nepřítel nemohl oštěp vzít a hodit ho </a:t>
            </a:r>
            <a:r>
              <a:rPr lang="cs-CZ" dirty="0" smtClean="0">
                <a:solidFill>
                  <a:srgbClr val="FF0000"/>
                </a:solidFill>
              </a:rPr>
              <a:t>zpátky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b</a:t>
            </a:r>
            <a:r>
              <a:rPr lang="cs-CZ" dirty="0" smtClean="0"/>
              <a:t>) abyste si při pochodu mohli kovový </a:t>
            </a:r>
            <a:r>
              <a:rPr lang="cs-CZ" dirty="0" smtClean="0"/>
              <a:t>hrot dát </a:t>
            </a:r>
            <a:r>
              <a:rPr lang="cs-CZ" dirty="0" smtClean="0"/>
              <a:t>do kapsy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c</a:t>
            </a:r>
            <a:r>
              <a:rPr lang="cs-CZ" dirty="0" smtClean="0"/>
              <a:t>) protože římští zbrojíři neuměli </a:t>
            </a:r>
            <a:r>
              <a:rPr lang="cs-CZ" dirty="0" smtClean="0"/>
              <a:t>udělat hroty tak, aby se neulamovaly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005536"/>
          </a:xfrm>
        </p:spPr>
        <p:txBody>
          <a:bodyPr>
            <a:normAutofit fontScale="85000" lnSpcReduction="20000"/>
          </a:bodyPr>
          <a:lstStyle/>
          <a:p>
            <a:pPr marL="596646" indent="-514350">
              <a:buNone/>
            </a:pPr>
            <a:r>
              <a:rPr lang="cs-CZ" b="1" dirty="0" smtClean="0"/>
              <a:t>8. S kým byste se směli oženit?</a:t>
            </a:r>
          </a:p>
          <a:p>
            <a:pPr marL="596646" indent="-514350">
              <a:buNone/>
            </a:pPr>
            <a:r>
              <a:rPr lang="cs-CZ" dirty="0" smtClean="0"/>
              <a:t>   a) s kýmkoli</a:t>
            </a:r>
          </a:p>
          <a:p>
            <a:pPr marL="596646" indent="-51435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b) s nikým (ale vojáci často měli manželky mimo voj. tábory)</a:t>
            </a:r>
          </a:p>
          <a:p>
            <a:pPr marL="596646" indent="-514350">
              <a:buNone/>
            </a:pPr>
            <a:r>
              <a:rPr lang="cs-CZ" dirty="0" smtClean="0"/>
              <a:t>   c) s </a:t>
            </a:r>
            <a:r>
              <a:rPr lang="cs-CZ" dirty="0" smtClean="0"/>
              <a:t>Římankou</a:t>
            </a:r>
          </a:p>
          <a:p>
            <a:pPr marL="596646" indent="-514350">
              <a:buNone/>
            </a:pPr>
            <a:endParaRPr lang="cs-CZ" dirty="0" smtClean="0"/>
          </a:p>
          <a:p>
            <a:pPr marL="596646" indent="-514350">
              <a:buNone/>
            </a:pPr>
            <a:r>
              <a:rPr lang="cs-CZ" b="1" dirty="0" smtClean="0"/>
              <a:t>9. Proč by si vojenský </a:t>
            </a:r>
            <a:r>
              <a:rPr lang="cs-CZ" b="1" dirty="0" err="1" smtClean="0"/>
              <a:t>felčar</a:t>
            </a:r>
            <a:r>
              <a:rPr lang="cs-CZ" b="1" dirty="0" smtClean="0"/>
              <a:t> při léčení vašich zranění nevšímal vašeho křiku</a:t>
            </a:r>
            <a:r>
              <a:rPr lang="cs-CZ" dirty="0" smtClean="0"/>
              <a:t>?</a:t>
            </a:r>
          </a:p>
          <a:p>
            <a:pPr marL="596646" indent="-514350">
              <a:buNone/>
            </a:pPr>
            <a:r>
              <a:rPr lang="cs-CZ" dirty="0" smtClean="0"/>
              <a:t>   a) protože ho bavilo působit jiným utrpení</a:t>
            </a:r>
          </a:p>
          <a:p>
            <a:pPr marL="596646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   b) protože byl naučený nevšímat si nářku vojáků</a:t>
            </a:r>
          </a:p>
          <a:p>
            <a:pPr marL="596646" indent="-514350">
              <a:buNone/>
            </a:pPr>
            <a:r>
              <a:rPr lang="cs-CZ" dirty="0" smtClean="0"/>
              <a:t>   c) protože Římané zaměstnávali pouze hluché doktory   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sz="2800" i="1" dirty="0" smtClean="0"/>
              <a:t>Děsivé dějiny</a:t>
            </a:r>
            <a:r>
              <a:rPr lang="cs-CZ" sz="2800" dirty="0" smtClean="0"/>
              <a:t>: </a:t>
            </a:r>
            <a:r>
              <a:rPr lang="cs-CZ" sz="2800" i="1" dirty="0" smtClean="0"/>
              <a:t>Prohnilí Římané</a:t>
            </a:r>
            <a:r>
              <a:rPr lang="cs-CZ" sz="2800" dirty="0" smtClean="0"/>
              <a:t>. Praha: </a:t>
            </a:r>
            <a:r>
              <a:rPr lang="cs-CZ" sz="2800" dirty="0" err="1" smtClean="0"/>
              <a:t>Egmont</a:t>
            </a:r>
            <a:r>
              <a:rPr lang="cs-CZ" sz="2800" dirty="0" smtClean="0"/>
              <a:t> ČR,s.r.o., 1999. ISBN 80-7186-399-8. </a:t>
            </a:r>
            <a:endParaRPr lang="cs-CZ" sz="280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Anotace:</a:t>
            </a:r>
          </a:p>
          <a:p>
            <a:pPr>
              <a:buNone/>
            </a:pPr>
            <a:r>
              <a:rPr lang="cs-CZ" sz="2800" dirty="0" smtClean="0"/>
              <a:t>Žáci se zábavnou formou seznámí s životem římských vojáků.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64</TotalTime>
  <Words>706</Words>
  <Application>Microsoft Office PowerPoint</Application>
  <PresentationFormat>Předvádění na obrazovce (4:3)</PresentationFormat>
  <Paragraphs>109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Kdyby jste byli římskými vojáky………..</vt:lpstr>
      <vt:lpstr>Snímek 3</vt:lpstr>
      <vt:lpstr>Snímek 4</vt:lpstr>
      <vt:lpstr>Snímek 5</vt:lpstr>
      <vt:lpstr>Snímek 6</vt:lpstr>
      <vt:lpstr>Řešení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25</cp:revision>
  <cp:lastPrinted>2012-01-16T11:48:38Z</cp:lastPrinted>
  <dcterms:created xsi:type="dcterms:W3CDTF">2011-11-18T11:38:35Z</dcterms:created>
  <dcterms:modified xsi:type="dcterms:W3CDTF">2012-03-05T21:28:19Z</dcterms:modified>
</cp:coreProperties>
</file>