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8" r:id="rId1"/>
  </p:sldMasterIdLst>
  <p:notesMasterIdLst>
    <p:notesMasterId r:id="rId27"/>
  </p:notesMasterIdLst>
  <p:sldIdLst>
    <p:sldId id="389" r:id="rId2"/>
    <p:sldId id="256" r:id="rId3"/>
    <p:sldId id="386" r:id="rId4"/>
    <p:sldId id="387" r:id="rId5"/>
    <p:sldId id="347" r:id="rId6"/>
    <p:sldId id="314" r:id="rId7"/>
    <p:sldId id="315" r:id="rId8"/>
    <p:sldId id="292" r:id="rId9"/>
    <p:sldId id="378" r:id="rId10"/>
    <p:sldId id="379" r:id="rId11"/>
    <p:sldId id="277" r:id="rId12"/>
    <p:sldId id="367" r:id="rId13"/>
    <p:sldId id="276" r:id="rId14"/>
    <p:sldId id="365" r:id="rId15"/>
    <p:sldId id="374" r:id="rId16"/>
    <p:sldId id="356" r:id="rId17"/>
    <p:sldId id="359" r:id="rId18"/>
    <p:sldId id="351" r:id="rId19"/>
    <p:sldId id="349" r:id="rId20"/>
    <p:sldId id="353" r:id="rId21"/>
    <p:sldId id="354" r:id="rId22"/>
    <p:sldId id="350" r:id="rId23"/>
    <p:sldId id="327" r:id="rId24"/>
    <p:sldId id="390" r:id="rId25"/>
    <p:sldId id="391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8276AC-4F8F-4874-9EF4-134BC66CF4D7}" type="doc">
      <dgm:prSet loTypeId="urn:microsoft.com/office/officeart/2005/8/layout/radial5" loCatId="cycle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781F5B3E-3D7A-4E59-93AE-B017976FC43C}">
      <dgm:prSet phldrT="[Text]"/>
      <dgm:spPr/>
      <dgm:t>
        <a:bodyPr/>
        <a:lstStyle/>
        <a:p>
          <a:r>
            <a:rPr lang="cs-CZ" dirty="0" smtClean="0"/>
            <a:t>vynálezy</a:t>
          </a:r>
          <a:endParaRPr lang="cs-CZ" dirty="0"/>
        </a:p>
      </dgm:t>
    </dgm:pt>
    <dgm:pt modelId="{75CBE750-1138-4921-970E-4990503D9124}" type="parTrans" cxnId="{72C7CDC3-617C-4D51-B0DA-DBC2EAA0C491}">
      <dgm:prSet/>
      <dgm:spPr/>
      <dgm:t>
        <a:bodyPr/>
        <a:lstStyle/>
        <a:p>
          <a:endParaRPr lang="cs-CZ"/>
        </a:p>
      </dgm:t>
    </dgm:pt>
    <dgm:pt modelId="{25627D3B-FF0C-44EF-B066-7897301DC1D4}" type="sibTrans" cxnId="{72C7CDC3-617C-4D51-B0DA-DBC2EAA0C491}">
      <dgm:prSet/>
      <dgm:spPr/>
      <dgm:t>
        <a:bodyPr/>
        <a:lstStyle/>
        <a:p>
          <a:endParaRPr lang="cs-CZ"/>
        </a:p>
      </dgm:t>
    </dgm:pt>
    <dgm:pt modelId="{E3B16753-ED07-48F1-AAEF-CC1987A9CB97}">
      <dgm:prSet phldrT="[Text]"/>
      <dgm:spPr/>
      <dgm:t>
        <a:bodyPr/>
        <a:lstStyle/>
        <a:p>
          <a:r>
            <a:rPr lang="cs-CZ" dirty="0" smtClean="0"/>
            <a:t>papír</a:t>
          </a:r>
          <a:endParaRPr lang="cs-CZ" dirty="0"/>
        </a:p>
      </dgm:t>
    </dgm:pt>
    <dgm:pt modelId="{5189D991-D081-4111-A150-F253CE20E325}" type="parTrans" cxnId="{5241D33C-C6E1-4AB9-91A9-B1C72B7451BD}">
      <dgm:prSet/>
      <dgm:spPr/>
      <dgm:t>
        <a:bodyPr/>
        <a:lstStyle/>
        <a:p>
          <a:endParaRPr lang="cs-CZ"/>
        </a:p>
      </dgm:t>
    </dgm:pt>
    <dgm:pt modelId="{FEEAF277-E28F-4EAD-A694-463CE33D98E6}" type="sibTrans" cxnId="{5241D33C-C6E1-4AB9-91A9-B1C72B7451BD}">
      <dgm:prSet/>
      <dgm:spPr/>
      <dgm:t>
        <a:bodyPr/>
        <a:lstStyle/>
        <a:p>
          <a:endParaRPr lang="cs-CZ"/>
        </a:p>
      </dgm:t>
    </dgm:pt>
    <dgm:pt modelId="{33552251-87F4-4852-8648-B2E24F412586}">
      <dgm:prSet phldrT="[Text]"/>
      <dgm:spPr/>
      <dgm:t>
        <a:bodyPr/>
        <a:lstStyle/>
        <a:p>
          <a:r>
            <a:rPr lang="cs-CZ" dirty="0" smtClean="0"/>
            <a:t>kompas</a:t>
          </a:r>
          <a:endParaRPr lang="cs-CZ" dirty="0"/>
        </a:p>
      </dgm:t>
    </dgm:pt>
    <dgm:pt modelId="{C857AB03-B9ED-4733-A07A-79C4EC2B4148}" type="parTrans" cxnId="{6C98F661-0DB1-413F-B575-D21DABE3DB75}">
      <dgm:prSet/>
      <dgm:spPr/>
      <dgm:t>
        <a:bodyPr/>
        <a:lstStyle/>
        <a:p>
          <a:endParaRPr lang="cs-CZ"/>
        </a:p>
      </dgm:t>
    </dgm:pt>
    <dgm:pt modelId="{CBF4DAF2-D4A9-4F3D-BA97-64F28754DD01}" type="sibTrans" cxnId="{6C98F661-0DB1-413F-B575-D21DABE3DB75}">
      <dgm:prSet/>
      <dgm:spPr/>
      <dgm:t>
        <a:bodyPr/>
        <a:lstStyle/>
        <a:p>
          <a:endParaRPr lang="cs-CZ"/>
        </a:p>
      </dgm:t>
    </dgm:pt>
    <dgm:pt modelId="{8C44AAA7-77A2-46E4-B4CB-3594DD48566F}">
      <dgm:prSet phldrT="[Text]"/>
      <dgm:spPr/>
      <dgm:t>
        <a:bodyPr/>
        <a:lstStyle/>
        <a:p>
          <a:r>
            <a:rPr lang="cs-CZ" dirty="0" smtClean="0"/>
            <a:t>střelný prach</a:t>
          </a:r>
          <a:endParaRPr lang="cs-CZ" dirty="0"/>
        </a:p>
      </dgm:t>
    </dgm:pt>
    <dgm:pt modelId="{392EA1DA-8766-4C05-B926-2C88EE2F6D35}" type="parTrans" cxnId="{F4C7CF71-1119-4C1E-8816-38EC6C257BD4}">
      <dgm:prSet/>
      <dgm:spPr/>
      <dgm:t>
        <a:bodyPr/>
        <a:lstStyle/>
        <a:p>
          <a:endParaRPr lang="cs-CZ"/>
        </a:p>
      </dgm:t>
    </dgm:pt>
    <dgm:pt modelId="{2A54E9E2-52AE-4CCA-8862-AA515B5C1453}" type="sibTrans" cxnId="{F4C7CF71-1119-4C1E-8816-38EC6C257BD4}">
      <dgm:prSet/>
      <dgm:spPr/>
      <dgm:t>
        <a:bodyPr/>
        <a:lstStyle/>
        <a:p>
          <a:endParaRPr lang="cs-CZ"/>
        </a:p>
      </dgm:t>
    </dgm:pt>
    <dgm:pt modelId="{C66E748E-B96C-403A-A492-2A09270519D5}">
      <dgm:prSet phldrT="[Text]"/>
      <dgm:spPr/>
      <dgm:t>
        <a:bodyPr/>
        <a:lstStyle/>
        <a:p>
          <a:r>
            <a:rPr lang="cs-CZ" dirty="0" smtClean="0"/>
            <a:t>porcelán</a:t>
          </a:r>
          <a:endParaRPr lang="cs-CZ" dirty="0"/>
        </a:p>
      </dgm:t>
    </dgm:pt>
    <dgm:pt modelId="{9C73BD97-D703-4046-9773-502EE9D582C6}" type="parTrans" cxnId="{372ACAD9-F245-4930-BC2C-86B7246FAA3C}">
      <dgm:prSet/>
      <dgm:spPr/>
      <dgm:t>
        <a:bodyPr/>
        <a:lstStyle/>
        <a:p>
          <a:endParaRPr lang="cs-CZ"/>
        </a:p>
      </dgm:t>
    </dgm:pt>
    <dgm:pt modelId="{703261E9-1716-4512-B450-2E47C5D6D415}" type="sibTrans" cxnId="{372ACAD9-F245-4930-BC2C-86B7246FAA3C}">
      <dgm:prSet/>
      <dgm:spPr/>
      <dgm:t>
        <a:bodyPr/>
        <a:lstStyle/>
        <a:p>
          <a:endParaRPr lang="cs-CZ"/>
        </a:p>
      </dgm:t>
    </dgm:pt>
    <dgm:pt modelId="{0CC1BDBC-DB81-4D23-B3BC-F33F09F6B427}">
      <dgm:prSet/>
      <dgm:spPr/>
      <dgm:t>
        <a:bodyPr/>
        <a:lstStyle/>
        <a:p>
          <a:r>
            <a:rPr lang="cs-CZ" dirty="0" smtClean="0"/>
            <a:t>hedvábí</a:t>
          </a:r>
          <a:endParaRPr lang="cs-CZ" dirty="0"/>
        </a:p>
      </dgm:t>
    </dgm:pt>
    <dgm:pt modelId="{2D6642AD-C1CF-404B-B2D8-4BE80952FAFA}" type="parTrans" cxnId="{35BF770E-B7CF-4237-8897-56E3DF1819C8}">
      <dgm:prSet/>
      <dgm:spPr/>
      <dgm:t>
        <a:bodyPr/>
        <a:lstStyle/>
        <a:p>
          <a:endParaRPr lang="cs-CZ"/>
        </a:p>
      </dgm:t>
    </dgm:pt>
    <dgm:pt modelId="{DA3F13D5-7FA3-4064-A6FE-41F5A991E9F1}" type="sibTrans" cxnId="{35BF770E-B7CF-4237-8897-56E3DF1819C8}">
      <dgm:prSet/>
      <dgm:spPr/>
      <dgm:t>
        <a:bodyPr/>
        <a:lstStyle/>
        <a:p>
          <a:endParaRPr lang="cs-CZ"/>
        </a:p>
      </dgm:t>
    </dgm:pt>
    <dgm:pt modelId="{CDCDFF06-4B93-45F2-A173-BF0F85F52083}" type="pres">
      <dgm:prSet presAssocID="{998276AC-4F8F-4874-9EF4-134BC66CF4D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67D5454-1031-4364-9FA6-56BDE03FF41B}" type="pres">
      <dgm:prSet presAssocID="{781F5B3E-3D7A-4E59-93AE-B017976FC43C}" presName="centerShape" presStyleLbl="node0" presStyleIdx="0" presStyleCnt="1"/>
      <dgm:spPr/>
      <dgm:t>
        <a:bodyPr/>
        <a:lstStyle/>
        <a:p>
          <a:endParaRPr lang="cs-CZ"/>
        </a:p>
      </dgm:t>
    </dgm:pt>
    <dgm:pt modelId="{F148CB90-8B45-4CB0-9B0D-DF2CC4BF4D66}" type="pres">
      <dgm:prSet presAssocID="{5189D991-D081-4111-A150-F253CE20E325}" presName="parTrans" presStyleLbl="sibTrans2D1" presStyleIdx="0" presStyleCnt="5"/>
      <dgm:spPr/>
      <dgm:t>
        <a:bodyPr/>
        <a:lstStyle/>
        <a:p>
          <a:endParaRPr lang="cs-CZ"/>
        </a:p>
      </dgm:t>
    </dgm:pt>
    <dgm:pt modelId="{EFBAA6A7-117B-4B57-8E51-1BB5304FD21A}" type="pres">
      <dgm:prSet presAssocID="{5189D991-D081-4111-A150-F253CE20E325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740A9DF6-19B1-4D40-A611-A374C56E8A5D}" type="pres">
      <dgm:prSet presAssocID="{E3B16753-ED07-48F1-AAEF-CC1987A9CB9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31AF0-3814-4C62-83C0-57D69C7170ED}" type="pres">
      <dgm:prSet presAssocID="{C857AB03-B9ED-4733-A07A-79C4EC2B4148}" presName="parTrans" presStyleLbl="sibTrans2D1" presStyleIdx="1" presStyleCnt="5"/>
      <dgm:spPr/>
      <dgm:t>
        <a:bodyPr/>
        <a:lstStyle/>
        <a:p>
          <a:endParaRPr lang="cs-CZ"/>
        </a:p>
      </dgm:t>
    </dgm:pt>
    <dgm:pt modelId="{383661B9-17CA-49C6-9953-1DCE07F5523E}" type="pres">
      <dgm:prSet presAssocID="{C857AB03-B9ED-4733-A07A-79C4EC2B4148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BF2F1CBB-205E-4FD2-AC23-E36E66DEB7D5}" type="pres">
      <dgm:prSet presAssocID="{33552251-87F4-4852-8648-B2E24F41258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11D1E-B226-4A45-A65F-4FCB6F282AEB}" type="pres">
      <dgm:prSet presAssocID="{392EA1DA-8766-4C05-B926-2C88EE2F6D35}" presName="parTrans" presStyleLbl="sibTrans2D1" presStyleIdx="2" presStyleCnt="5"/>
      <dgm:spPr/>
      <dgm:t>
        <a:bodyPr/>
        <a:lstStyle/>
        <a:p>
          <a:endParaRPr lang="cs-CZ"/>
        </a:p>
      </dgm:t>
    </dgm:pt>
    <dgm:pt modelId="{1128D34D-7CFC-4653-957D-81C59E045813}" type="pres">
      <dgm:prSet presAssocID="{392EA1DA-8766-4C05-B926-2C88EE2F6D35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6D2A6FA6-384F-487D-9D44-B3ABF9521C8F}" type="pres">
      <dgm:prSet presAssocID="{8C44AAA7-77A2-46E4-B4CB-3594DD48566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0CDC0D-3788-4595-9DB9-0A2DFED9D083}" type="pres">
      <dgm:prSet presAssocID="{9C73BD97-D703-4046-9773-502EE9D582C6}" presName="parTrans" presStyleLbl="sibTrans2D1" presStyleIdx="3" presStyleCnt="5"/>
      <dgm:spPr/>
      <dgm:t>
        <a:bodyPr/>
        <a:lstStyle/>
        <a:p>
          <a:endParaRPr lang="cs-CZ"/>
        </a:p>
      </dgm:t>
    </dgm:pt>
    <dgm:pt modelId="{3BC7E22A-4483-4921-8117-581E5DB4140E}" type="pres">
      <dgm:prSet presAssocID="{9C73BD97-D703-4046-9773-502EE9D582C6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6F8389DD-FB0A-48EC-96FB-776875738851}" type="pres">
      <dgm:prSet presAssocID="{C66E748E-B96C-403A-A492-2A09270519D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AC9E1-9189-4D4C-B99E-60BAEBA681D8}" type="pres">
      <dgm:prSet presAssocID="{2D6642AD-C1CF-404B-B2D8-4BE80952FAFA}" presName="parTrans" presStyleLbl="sibTrans2D1" presStyleIdx="4" presStyleCnt="5"/>
      <dgm:spPr/>
      <dgm:t>
        <a:bodyPr/>
        <a:lstStyle/>
        <a:p>
          <a:endParaRPr lang="cs-CZ"/>
        </a:p>
      </dgm:t>
    </dgm:pt>
    <dgm:pt modelId="{83523359-3B8E-45F2-9B5A-DA99763CE46A}" type="pres">
      <dgm:prSet presAssocID="{2D6642AD-C1CF-404B-B2D8-4BE80952FAFA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5B007151-EEA1-4406-BEB9-75870286770E}" type="pres">
      <dgm:prSet presAssocID="{0CC1BDBC-DB81-4D23-B3BC-F33F09F6B42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E5A55B-F210-4425-A48E-7C15BDAA4FE1}" type="presOf" srcId="{8C44AAA7-77A2-46E4-B4CB-3594DD48566F}" destId="{6D2A6FA6-384F-487D-9D44-B3ABF9521C8F}" srcOrd="0" destOrd="0" presId="urn:microsoft.com/office/officeart/2005/8/layout/radial5"/>
    <dgm:cxn modelId="{6C98F661-0DB1-413F-B575-D21DABE3DB75}" srcId="{781F5B3E-3D7A-4E59-93AE-B017976FC43C}" destId="{33552251-87F4-4852-8648-B2E24F412586}" srcOrd="1" destOrd="0" parTransId="{C857AB03-B9ED-4733-A07A-79C4EC2B4148}" sibTransId="{CBF4DAF2-D4A9-4F3D-BA97-64F28754DD01}"/>
    <dgm:cxn modelId="{82E81F08-7842-45D9-B9B8-53A51646A5F5}" type="presOf" srcId="{392EA1DA-8766-4C05-B926-2C88EE2F6D35}" destId="{1128D34D-7CFC-4653-957D-81C59E045813}" srcOrd="1" destOrd="0" presId="urn:microsoft.com/office/officeart/2005/8/layout/radial5"/>
    <dgm:cxn modelId="{DBE4671B-9F05-48DE-88CB-3081AC9A0DC6}" type="presOf" srcId="{C857AB03-B9ED-4733-A07A-79C4EC2B4148}" destId="{383661B9-17CA-49C6-9953-1DCE07F5523E}" srcOrd="1" destOrd="0" presId="urn:microsoft.com/office/officeart/2005/8/layout/radial5"/>
    <dgm:cxn modelId="{6182DCC4-01F0-439E-8BB2-013DA60A803C}" type="presOf" srcId="{33552251-87F4-4852-8648-B2E24F412586}" destId="{BF2F1CBB-205E-4FD2-AC23-E36E66DEB7D5}" srcOrd="0" destOrd="0" presId="urn:microsoft.com/office/officeart/2005/8/layout/radial5"/>
    <dgm:cxn modelId="{372ACAD9-F245-4930-BC2C-86B7246FAA3C}" srcId="{781F5B3E-3D7A-4E59-93AE-B017976FC43C}" destId="{C66E748E-B96C-403A-A492-2A09270519D5}" srcOrd="3" destOrd="0" parTransId="{9C73BD97-D703-4046-9773-502EE9D582C6}" sibTransId="{703261E9-1716-4512-B450-2E47C5D6D415}"/>
    <dgm:cxn modelId="{5241D33C-C6E1-4AB9-91A9-B1C72B7451BD}" srcId="{781F5B3E-3D7A-4E59-93AE-B017976FC43C}" destId="{E3B16753-ED07-48F1-AAEF-CC1987A9CB97}" srcOrd="0" destOrd="0" parTransId="{5189D991-D081-4111-A150-F253CE20E325}" sibTransId="{FEEAF277-E28F-4EAD-A694-463CE33D98E6}"/>
    <dgm:cxn modelId="{72C7CDC3-617C-4D51-B0DA-DBC2EAA0C491}" srcId="{998276AC-4F8F-4874-9EF4-134BC66CF4D7}" destId="{781F5B3E-3D7A-4E59-93AE-B017976FC43C}" srcOrd="0" destOrd="0" parTransId="{75CBE750-1138-4921-970E-4990503D9124}" sibTransId="{25627D3B-FF0C-44EF-B066-7897301DC1D4}"/>
    <dgm:cxn modelId="{53F9C576-1CB5-42DB-9960-113AB5703CAD}" type="presOf" srcId="{392EA1DA-8766-4C05-B926-2C88EE2F6D35}" destId="{38B11D1E-B226-4A45-A65F-4FCB6F282AEB}" srcOrd="0" destOrd="0" presId="urn:microsoft.com/office/officeart/2005/8/layout/radial5"/>
    <dgm:cxn modelId="{0CD94058-74A8-4AE5-A793-DBD4ABFE072A}" type="presOf" srcId="{C66E748E-B96C-403A-A492-2A09270519D5}" destId="{6F8389DD-FB0A-48EC-96FB-776875738851}" srcOrd="0" destOrd="0" presId="urn:microsoft.com/office/officeart/2005/8/layout/radial5"/>
    <dgm:cxn modelId="{98F9FA80-CD78-4AFA-8EF2-541AF529A111}" type="presOf" srcId="{998276AC-4F8F-4874-9EF4-134BC66CF4D7}" destId="{CDCDFF06-4B93-45F2-A173-BF0F85F52083}" srcOrd="0" destOrd="0" presId="urn:microsoft.com/office/officeart/2005/8/layout/radial5"/>
    <dgm:cxn modelId="{F4040F7F-B3CB-4CCC-9A73-628ABDD3E5BA}" type="presOf" srcId="{0CC1BDBC-DB81-4D23-B3BC-F33F09F6B427}" destId="{5B007151-EEA1-4406-BEB9-75870286770E}" srcOrd="0" destOrd="0" presId="urn:microsoft.com/office/officeart/2005/8/layout/radial5"/>
    <dgm:cxn modelId="{E3C25C17-49E3-4B5F-8570-F40BE8D15578}" type="presOf" srcId="{2D6642AD-C1CF-404B-B2D8-4BE80952FAFA}" destId="{83523359-3B8E-45F2-9B5A-DA99763CE46A}" srcOrd="1" destOrd="0" presId="urn:microsoft.com/office/officeart/2005/8/layout/radial5"/>
    <dgm:cxn modelId="{4EE6F84D-B822-4E3B-87B0-385C77449FEF}" type="presOf" srcId="{781F5B3E-3D7A-4E59-93AE-B017976FC43C}" destId="{867D5454-1031-4364-9FA6-56BDE03FF41B}" srcOrd="0" destOrd="0" presId="urn:microsoft.com/office/officeart/2005/8/layout/radial5"/>
    <dgm:cxn modelId="{A5E5F861-84DD-4AB3-A7A1-46D2259A6D78}" type="presOf" srcId="{E3B16753-ED07-48F1-AAEF-CC1987A9CB97}" destId="{740A9DF6-19B1-4D40-A611-A374C56E8A5D}" srcOrd="0" destOrd="0" presId="urn:microsoft.com/office/officeart/2005/8/layout/radial5"/>
    <dgm:cxn modelId="{F4C7CF71-1119-4C1E-8816-38EC6C257BD4}" srcId="{781F5B3E-3D7A-4E59-93AE-B017976FC43C}" destId="{8C44AAA7-77A2-46E4-B4CB-3594DD48566F}" srcOrd="2" destOrd="0" parTransId="{392EA1DA-8766-4C05-B926-2C88EE2F6D35}" sibTransId="{2A54E9E2-52AE-4CCA-8862-AA515B5C1453}"/>
    <dgm:cxn modelId="{A10F40C5-0DCC-4E84-A126-B28341951AB6}" type="presOf" srcId="{5189D991-D081-4111-A150-F253CE20E325}" destId="{EFBAA6A7-117B-4B57-8E51-1BB5304FD21A}" srcOrd="1" destOrd="0" presId="urn:microsoft.com/office/officeart/2005/8/layout/radial5"/>
    <dgm:cxn modelId="{A0BCC803-0429-4925-8FBC-62E0EEE04B23}" type="presOf" srcId="{C857AB03-B9ED-4733-A07A-79C4EC2B4148}" destId="{D7131AF0-3814-4C62-83C0-57D69C7170ED}" srcOrd="0" destOrd="0" presId="urn:microsoft.com/office/officeart/2005/8/layout/radial5"/>
    <dgm:cxn modelId="{71B9C2D6-9265-4ACA-822F-6669E30A0B24}" type="presOf" srcId="{2D6642AD-C1CF-404B-B2D8-4BE80952FAFA}" destId="{B82AC9E1-9189-4D4C-B99E-60BAEBA681D8}" srcOrd="0" destOrd="0" presId="urn:microsoft.com/office/officeart/2005/8/layout/radial5"/>
    <dgm:cxn modelId="{2C3CC0BA-607B-4579-8F47-0336FA7AA4C4}" type="presOf" srcId="{9C73BD97-D703-4046-9773-502EE9D582C6}" destId="{620CDC0D-3788-4595-9DB9-0A2DFED9D083}" srcOrd="0" destOrd="0" presId="urn:microsoft.com/office/officeart/2005/8/layout/radial5"/>
    <dgm:cxn modelId="{35BF770E-B7CF-4237-8897-56E3DF1819C8}" srcId="{781F5B3E-3D7A-4E59-93AE-B017976FC43C}" destId="{0CC1BDBC-DB81-4D23-B3BC-F33F09F6B427}" srcOrd="4" destOrd="0" parTransId="{2D6642AD-C1CF-404B-B2D8-4BE80952FAFA}" sibTransId="{DA3F13D5-7FA3-4064-A6FE-41F5A991E9F1}"/>
    <dgm:cxn modelId="{A6EADD15-7120-4266-A7E0-D3081DEA4F2E}" type="presOf" srcId="{9C73BD97-D703-4046-9773-502EE9D582C6}" destId="{3BC7E22A-4483-4921-8117-581E5DB4140E}" srcOrd="1" destOrd="0" presId="urn:microsoft.com/office/officeart/2005/8/layout/radial5"/>
    <dgm:cxn modelId="{E9F45397-B129-4D2A-8FA5-1DFF387EC0F0}" type="presOf" srcId="{5189D991-D081-4111-A150-F253CE20E325}" destId="{F148CB90-8B45-4CB0-9B0D-DF2CC4BF4D66}" srcOrd="0" destOrd="0" presId="urn:microsoft.com/office/officeart/2005/8/layout/radial5"/>
    <dgm:cxn modelId="{1D6EF764-2A03-44CA-A8C2-66824C06A66A}" type="presParOf" srcId="{CDCDFF06-4B93-45F2-A173-BF0F85F52083}" destId="{867D5454-1031-4364-9FA6-56BDE03FF41B}" srcOrd="0" destOrd="0" presId="urn:microsoft.com/office/officeart/2005/8/layout/radial5"/>
    <dgm:cxn modelId="{189F5A80-B906-4F3D-9BCE-891C900F2898}" type="presParOf" srcId="{CDCDFF06-4B93-45F2-A173-BF0F85F52083}" destId="{F148CB90-8B45-4CB0-9B0D-DF2CC4BF4D66}" srcOrd="1" destOrd="0" presId="urn:microsoft.com/office/officeart/2005/8/layout/radial5"/>
    <dgm:cxn modelId="{8BAACFE6-80CE-472A-8109-195C6457C7A2}" type="presParOf" srcId="{F148CB90-8B45-4CB0-9B0D-DF2CC4BF4D66}" destId="{EFBAA6A7-117B-4B57-8E51-1BB5304FD21A}" srcOrd="0" destOrd="0" presId="urn:microsoft.com/office/officeart/2005/8/layout/radial5"/>
    <dgm:cxn modelId="{20512E88-B4A3-4CC1-A2C8-542A15B5A885}" type="presParOf" srcId="{CDCDFF06-4B93-45F2-A173-BF0F85F52083}" destId="{740A9DF6-19B1-4D40-A611-A374C56E8A5D}" srcOrd="2" destOrd="0" presId="urn:microsoft.com/office/officeart/2005/8/layout/radial5"/>
    <dgm:cxn modelId="{8FD7CE84-6150-4F3F-93B6-E504265CD577}" type="presParOf" srcId="{CDCDFF06-4B93-45F2-A173-BF0F85F52083}" destId="{D7131AF0-3814-4C62-83C0-57D69C7170ED}" srcOrd="3" destOrd="0" presId="urn:microsoft.com/office/officeart/2005/8/layout/radial5"/>
    <dgm:cxn modelId="{215F4901-DA06-4AFE-883C-A2F0DB12255F}" type="presParOf" srcId="{D7131AF0-3814-4C62-83C0-57D69C7170ED}" destId="{383661B9-17CA-49C6-9953-1DCE07F5523E}" srcOrd="0" destOrd="0" presId="urn:microsoft.com/office/officeart/2005/8/layout/radial5"/>
    <dgm:cxn modelId="{999A9DCB-C73C-417D-A7D2-B0881CE85289}" type="presParOf" srcId="{CDCDFF06-4B93-45F2-A173-BF0F85F52083}" destId="{BF2F1CBB-205E-4FD2-AC23-E36E66DEB7D5}" srcOrd="4" destOrd="0" presId="urn:microsoft.com/office/officeart/2005/8/layout/radial5"/>
    <dgm:cxn modelId="{8E8A547E-CEF5-453B-9259-0AD94E5372E5}" type="presParOf" srcId="{CDCDFF06-4B93-45F2-A173-BF0F85F52083}" destId="{38B11D1E-B226-4A45-A65F-4FCB6F282AEB}" srcOrd="5" destOrd="0" presId="urn:microsoft.com/office/officeart/2005/8/layout/radial5"/>
    <dgm:cxn modelId="{80960E5F-FC6C-4F9B-B741-5E854F3DCA1D}" type="presParOf" srcId="{38B11D1E-B226-4A45-A65F-4FCB6F282AEB}" destId="{1128D34D-7CFC-4653-957D-81C59E045813}" srcOrd="0" destOrd="0" presId="urn:microsoft.com/office/officeart/2005/8/layout/radial5"/>
    <dgm:cxn modelId="{8AC86360-B70D-4DE5-837A-F6CAD8B9C8EE}" type="presParOf" srcId="{CDCDFF06-4B93-45F2-A173-BF0F85F52083}" destId="{6D2A6FA6-384F-487D-9D44-B3ABF9521C8F}" srcOrd="6" destOrd="0" presId="urn:microsoft.com/office/officeart/2005/8/layout/radial5"/>
    <dgm:cxn modelId="{014958F1-D306-41DD-8829-153A080128F8}" type="presParOf" srcId="{CDCDFF06-4B93-45F2-A173-BF0F85F52083}" destId="{620CDC0D-3788-4595-9DB9-0A2DFED9D083}" srcOrd="7" destOrd="0" presId="urn:microsoft.com/office/officeart/2005/8/layout/radial5"/>
    <dgm:cxn modelId="{A4C348CA-71A0-488E-B51E-240FD4B8DFC0}" type="presParOf" srcId="{620CDC0D-3788-4595-9DB9-0A2DFED9D083}" destId="{3BC7E22A-4483-4921-8117-581E5DB4140E}" srcOrd="0" destOrd="0" presId="urn:microsoft.com/office/officeart/2005/8/layout/radial5"/>
    <dgm:cxn modelId="{479463CB-4E16-42F7-9BF7-E2A17934F29A}" type="presParOf" srcId="{CDCDFF06-4B93-45F2-A173-BF0F85F52083}" destId="{6F8389DD-FB0A-48EC-96FB-776875738851}" srcOrd="8" destOrd="0" presId="urn:microsoft.com/office/officeart/2005/8/layout/radial5"/>
    <dgm:cxn modelId="{E782FF44-11E2-454C-9D48-6B3CB97DC8D6}" type="presParOf" srcId="{CDCDFF06-4B93-45F2-A173-BF0F85F52083}" destId="{B82AC9E1-9189-4D4C-B99E-60BAEBA681D8}" srcOrd="9" destOrd="0" presId="urn:microsoft.com/office/officeart/2005/8/layout/radial5"/>
    <dgm:cxn modelId="{D44D7342-0917-4879-9DD3-8611B68E907D}" type="presParOf" srcId="{B82AC9E1-9189-4D4C-B99E-60BAEBA681D8}" destId="{83523359-3B8E-45F2-9B5A-DA99763CE46A}" srcOrd="0" destOrd="0" presId="urn:microsoft.com/office/officeart/2005/8/layout/radial5"/>
    <dgm:cxn modelId="{93C72C80-A681-420C-A163-1628FC5B98B5}" type="presParOf" srcId="{CDCDFF06-4B93-45F2-A173-BF0F85F52083}" destId="{5B007151-EEA1-4406-BEB9-75870286770E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67D5454-1031-4364-9FA6-56BDE03FF41B}">
      <dsp:nvSpPr>
        <dsp:cNvPr id="0" name=""/>
        <dsp:cNvSpPr/>
      </dsp:nvSpPr>
      <dsp:spPr>
        <a:xfrm>
          <a:off x="3360924" y="2083414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vynálezy</a:t>
          </a:r>
          <a:endParaRPr lang="cs-CZ" sz="2200" kern="1200" dirty="0"/>
        </a:p>
      </dsp:txBody>
      <dsp:txXfrm>
        <a:off x="3360924" y="2083414"/>
        <a:ext cx="1487063" cy="1487063"/>
      </dsp:txXfrm>
    </dsp:sp>
    <dsp:sp modelId="{F148CB90-8B45-4CB0-9B0D-DF2CC4BF4D66}">
      <dsp:nvSpPr>
        <dsp:cNvPr id="0" name=""/>
        <dsp:cNvSpPr/>
      </dsp:nvSpPr>
      <dsp:spPr>
        <a:xfrm rot="16200000">
          <a:off x="3947237" y="1542875"/>
          <a:ext cx="314436" cy="50560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6200000">
        <a:off x="3947237" y="1542875"/>
        <a:ext cx="314436" cy="505601"/>
      </dsp:txXfrm>
    </dsp:sp>
    <dsp:sp modelId="{740A9DF6-19B1-4D40-A611-A374C56E8A5D}">
      <dsp:nvSpPr>
        <dsp:cNvPr id="0" name=""/>
        <dsp:cNvSpPr/>
      </dsp:nvSpPr>
      <dsp:spPr>
        <a:xfrm>
          <a:off x="3360924" y="3075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papír</a:t>
          </a:r>
          <a:endParaRPr lang="cs-CZ" sz="2200" kern="1200" dirty="0"/>
        </a:p>
      </dsp:txBody>
      <dsp:txXfrm>
        <a:off x="3360924" y="3075"/>
        <a:ext cx="1487063" cy="1487063"/>
      </dsp:txXfrm>
    </dsp:sp>
    <dsp:sp modelId="{D7131AF0-3814-4C62-83C0-57D69C7170ED}">
      <dsp:nvSpPr>
        <dsp:cNvPr id="0" name=""/>
        <dsp:cNvSpPr/>
      </dsp:nvSpPr>
      <dsp:spPr>
        <a:xfrm rot="20520000">
          <a:off x="4928034" y="2255465"/>
          <a:ext cx="314436" cy="50560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20520000">
        <a:off x="4928034" y="2255465"/>
        <a:ext cx="314436" cy="505601"/>
      </dsp:txXfrm>
    </dsp:sp>
    <dsp:sp modelId="{BF2F1CBB-205E-4FD2-AC23-E36E66DEB7D5}">
      <dsp:nvSpPr>
        <dsp:cNvPr id="0" name=""/>
        <dsp:cNvSpPr/>
      </dsp:nvSpPr>
      <dsp:spPr>
        <a:xfrm>
          <a:off x="5339444" y="1440554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kompas</a:t>
          </a:r>
          <a:endParaRPr lang="cs-CZ" sz="2200" kern="1200" dirty="0"/>
        </a:p>
      </dsp:txBody>
      <dsp:txXfrm>
        <a:off x="5339444" y="1440554"/>
        <a:ext cx="1487063" cy="1487063"/>
      </dsp:txXfrm>
    </dsp:sp>
    <dsp:sp modelId="{38B11D1E-B226-4A45-A65F-4FCB6F282AEB}">
      <dsp:nvSpPr>
        <dsp:cNvPr id="0" name=""/>
        <dsp:cNvSpPr/>
      </dsp:nvSpPr>
      <dsp:spPr>
        <a:xfrm rot="3240000">
          <a:off x="4553403" y="3408461"/>
          <a:ext cx="314436" cy="50560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3240000">
        <a:off x="4553403" y="3408461"/>
        <a:ext cx="314436" cy="505601"/>
      </dsp:txXfrm>
    </dsp:sp>
    <dsp:sp modelId="{6D2A6FA6-384F-487D-9D44-B3ABF9521C8F}">
      <dsp:nvSpPr>
        <dsp:cNvPr id="0" name=""/>
        <dsp:cNvSpPr/>
      </dsp:nvSpPr>
      <dsp:spPr>
        <a:xfrm>
          <a:off x="4583716" y="3766444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střelný prach</a:t>
          </a:r>
          <a:endParaRPr lang="cs-CZ" sz="2200" kern="1200" dirty="0"/>
        </a:p>
      </dsp:txBody>
      <dsp:txXfrm>
        <a:off x="4583716" y="3766444"/>
        <a:ext cx="1487063" cy="1487063"/>
      </dsp:txXfrm>
    </dsp:sp>
    <dsp:sp modelId="{620CDC0D-3788-4595-9DB9-0A2DFED9D083}">
      <dsp:nvSpPr>
        <dsp:cNvPr id="0" name=""/>
        <dsp:cNvSpPr/>
      </dsp:nvSpPr>
      <dsp:spPr>
        <a:xfrm rot="7560000">
          <a:off x="3341072" y="3408461"/>
          <a:ext cx="314436" cy="50560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7560000">
        <a:off x="3341072" y="3408461"/>
        <a:ext cx="314436" cy="505601"/>
      </dsp:txXfrm>
    </dsp:sp>
    <dsp:sp modelId="{6F8389DD-FB0A-48EC-96FB-776875738851}">
      <dsp:nvSpPr>
        <dsp:cNvPr id="0" name=""/>
        <dsp:cNvSpPr/>
      </dsp:nvSpPr>
      <dsp:spPr>
        <a:xfrm>
          <a:off x="2138131" y="3766444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porcelán</a:t>
          </a:r>
          <a:endParaRPr lang="cs-CZ" sz="2200" kern="1200" dirty="0"/>
        </a:p>
      </dsp:txBody>
      <dsp:txXfrm>
        <a:off x="2138131" y="3766444"/>
        <a:ext cx="1487063" cy="1487063"/>
      </dsp:txXfrm>
    </dsp:sp>
    <dsp:sp modelId="{B82AC9E1-9189-4D4C-B99E-60BAEBA681D8}">
      <dsp:nvSpPr>
        <dsp:cNvPr id="0" name=""/>
        <dsp:cNvSpPr/>
      </dsp:nvSpPr>
      <dsp:spPr>
        <a:xfrm rot="11880000">
          <a:off x="2966441" y="2255465"/>
          <a:ext cx="314436" cy="50560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1880000">
        <a:off x="2966441" y="2255465"/>
        <a:ext cx="314436" cy="505601"/>
      </dsp:txXfrm>
    </dsp:sp>
    <dsp:sp modelId="{5B007151-EEA1-4406-BEB9-75870286770E}">
      <dsp:nvSpPr>
        <dsp:cNvPr id="0" name=""/>
        <dsp:cNvSpPr/>
      </dsp:nvSpPr>
      <dsp:spPr>
        <a:xfrm>
          <a:off x="1382403" y="1440554"/>
          <a:ext cx="1487063" cy="1487063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hedvábí</a:t>
          </a:r>
          <a:endParaRPr lang="cs-CZ" sz="2200" kern="1200" dirty="0"/>
        </a:p>
      </dsp:txBody>
      <dsp:txXfrm>
        <a:off x="1382403" y="1440554"/>
        <a:ext cx="1487063" cy="1487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2E7DDD8-C061-4DCD-8FE2-DAB0E463E352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B93C9C9-8167-4200-ADC3-5DC8B1DA4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A6838-8D9A-47D0-9A06-CC1632210EEC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BD120-93B3-4C14-99C5-BE29902AD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1E5FC-DEE5-46E5-AF09-C886B8FF14E1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66C7E-4B86-44FA-8954-C00AEF238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F6D77-2BA6-410D-BEBA-B22D9CF32577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A1F9E-3B21-46BB-BD13-13FFB095F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5E040-46A8-4C10-8D22-0306920E3D06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52869-CFD7-4975-BD34-B182BAA8B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75D17-292A-41C8-BCAF-59F27F162563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4A547-E860-43D8-B514-CC062A72F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1146F-6310-40DA-92AA-05BAFEBBF94D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D78C-6AAD-4A1E-9DCE-F5195DB29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9A738-F923-4F02-BF0B-5141576D301D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217BE-B5B9-4184-B1D4-BBCDF4764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3E0F6-710D-4DA4-A678-6503B664A463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756B7-94DE-4A6C-B525-3C31AFFE6B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948E0-C032-45C2-B7D0-F1598F94A6B4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86D3C-3C29-4715-8170-5544A7192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06A33-F375-49B1-BB4F-EB4F433EC77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9CE42-733E-42B6-8E00-23D84465E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41688-877B-40C6-9CF3-A09F50DFB941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FF38B-0DFE-4352-B9FE-7E5248C97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7CDBE187-A9A3-4ACA-B9CE-0213B6FFCB28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7C3234F0-E523-4AA8-83A3-F0AD4A71D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60" r:id="rId2"/>
    <p:sldLayoutId id="2147484061" r:id="rId3"/>
    <p:sldLayoutId id="2147484062" r:id="rId4"/>
    <p:sldLayoutId id="2147484063" r:id="rId5"/>
    <p:sldLayoutId id="2147484064" r:id="rId6"/>
    <p:sldLayoutId id="2147484065" r:id="rId7"/>
    <p:sldLayoutId id="2147484066" r:id="rId8"/>
    <p:sldLayoutId id="2147484067" r:id="rId9"/>
    <p:sldLayoutId id="2147484068" r:id="rId10"/>
    <p:sldLayoutId id="21474840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png"/><Relationship Id="rId7" Type="http://schemas.openxmlformats.org/officeDocument/2006/relationships/image" Target="../media/image8.gif"/><Relationship Id="rId12" Type="http://schemas.openxmlformats.org/officeDocument/2006/relationships/image" Target="../media/image13.jpeg"/><Relationship Id="rId2" Type="http://schemas.openxmlformats.org/officeDocument/2006/relationships/hyperlink" Target="http://upload.wikimedia.org/wikipedia/commons/2/2c/ChinaGeograph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hyperlink" Target="http://cs.wikipedia.org/wiki/Soubor:Oryza_sativa_-_K%C3%B6hler%E2%80%93s_Medizinal-Pflanzen-232.jpg" TargetMode="External"/><Relationship Id="rId18" Type="http://schemas.openxmlformats.org/officeDocument/2006/relationships/hyperlink" Target="http://cs.wikipedia.org/wiki/Soubor:LongjiTerraces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12" Type="http://schemas.openxmlformats.org/officeDocument/2006/relationships/image" Target="../media/image21.jpeg"/><Relationship Id="rId17" Type="http://schemas.openxmlformats.org/officeDocument/2006/relationships/image" Target="../media/image23.jpeg"/><Relationship Id="rId2" Type="http://schemas.openxmlformats.org/officeDocument/2006/relationships/hyperlink" Target="file:///\\upload.wikimedia.org\wikipedia\commons\c\cb\Tea_leaves_steeping_in_a_zhong_%25C4%258Daj_05.jpg" TargetMode="External"/><Relationship Id="rId16" Type="http://schemas.openxmlformats.org/officeDocument/2006/relationships/hyperlink" Target="//upload.wikimedia.org/wikipedia/commons/9/92/LongjiTerrac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Rice_02.jpg?uselang=cs" TargetMode="External"/><Relationship Id="rId11" Type="http://schemas.openxmlformats.org/officeDocument/2006/relationships/hyperlink" Target="http://cs.wikipedia.org/wiki/Soubor:Camellia_sinensis_-_K%C3%B6hler%E2%80%93s_Medizinal-Pflanzen-025.jpg" TargetMode="External"/><Relationship Id="rId5" Type="http://schemas.openxmlformats.org/officeDocument/2006/relationships/image" Target="../media/image17.jpeg"/><Relationship Id="rId15" Type="http://schemas.openxmlformats.org/officeDocument/2006/relationships/hyperlink" Target="http://cs.wikipedia.org/wiki/R%C3%BD%C5%BEe" TargetMode="External"/><Relationship Id="rId10" Type="http://schemas.openxmlformats.org/officeDocument/2006/relationships/image" Target="../media/image20.jpeg"/><Relationship Id="rId19" Type="http://schemas.openxmlformats.org/officeDocument/2006/relationships/hyperlink" Target="http://cs.wikipedia.org/wiki/%C4%8Cajovn%C3%ADk_%C4%8D%C3%ADnsk%C3%BD" TargetMode="External"/><Relationship Id="rId4" Type="http://schemas.openxmlformats.org/officeDocument/2006/relationships/hyperlink" Target="file:///\\upload.wikimedia.org\wikipedia\commons\0\07\Rice_02.jpg" TargetMode="External"/><Relationship Id="rId9" Type="http://schemas.openxmlformats.org/officeDocument/2006/relationships/hyperlink" Target="http://cs.wikipedia.org/wiki/Soubor:Munnar_Top_station.jpg" TargetMode="External"/><Relationship Id="rId1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a\ab\Qinshihuangdi3.jpg" TargetMode="External"/><Relationship Id="rId7" Type="http://schemas.openxmlformats.org/officeDocument/2006/relationships/hyperlink" Target="http://cs.wikipedia.org/wiki/Soubor:Qinshihuangdi3.jpg" TargetMode="External"/><Relationship Id="rId2" Type="http://schemas.openxmlformats.org/officeDocument/2006/relationships/hyperlink" Target="http://cs.wikipedia.org/wiki/Soubor:Qinshihua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hyperlink" Target="file:///\\upload.wikimedia.org\wikipedia\commons\2\27\Qinshihuang.jpg" TargetMode="External"/><Relationship Id="rId4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file:///\\upload.wikimedia.org\wikipedia\commons\9\94\Bamboo_book_-_binding_-_UCR.jpg" TargetMode="External"/><Relationship Id="rId7" Type="http://schemas.openxmlformats.org/officeDocument/2006/relationships/image" Target="../media/image29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://cs.wikipedia.org/wiki/Soubor:Bamboo_book_-_binding_-_UCR.jpg" TargetMode="External"/><Relationship Id="rId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Yin_yang.svg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6.gif"/><Relationship Id="rId5" Type="http://schemas.openxmlformats.org/officeDocument/2006/relationships/diagramLayout" Target="../diagrams/layout1.xml"/><Relationship Id="rId10" Type="http://schemas.openxmlformats.org/officeDocument/2006/relationships/image" Target="../media/image35.jpeg"/><Relationship Id="rId4" Type="http://schemas.openxmlformats.org/officeDocument/2006/relationships/diagramData" Target="../diagrams/data1.xml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://library.thinkquest.org/13406/sr/citov&#225;n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dogcanyon.org/2010/05/24/the-world-is-a-silk-road/" TargetMode="External"/><Relationship Id="rId4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0.jpeg"/><Relationship Id="rId7" Type="http://schemas.openxmlformats.org/officeDocument/2006/relationships/hyperlink" Target="http://cs.wikipedia.org/wiki/Soubor:Silk_raw_01.jpg" TargetMode="External"/><Relationship Id="rId2" Type="http://schemas.openxmlformats.org/officeDocument/2006/relationships/hyperlink" Target="file:///\\upload.wikimedia.org\wikipedia\commons\0\04\Kokon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hyperlink" Target="file:///\\upload.wikimedia.org\wikipedia\commons\8\89\Silk_raw_01.jpg" TargetMode="External"/><Relationship Id="rId4" Type="http://schemas.openxmlformats.org/officeDocument/2006/relationships/hyperlink" Target="http://cs.wikipedia.org/wiki/Soubor:Kokon_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d\d7\Silk_worm_21_days_01.jpg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Silk_worm_21_days_01.jpg?uselang=cs" TargetMode="External"/><Relationship Id="rId4" Type="http://schemas.openxmlformats.org/officeDocument/2006/relationships/image" Target="../media/image4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hyperlink" Target="file:///\\upload.wikimedia.org\wikipedia\commons\3\3b\Illustration_Morus_nigra0.jpg" TargetMode="External"/><Relationship Id="rId7" Type="http://schemas.openxmlformats.org/officeDocument/2006/relationships/hyperlink" Target="http://commons.wikimedia.org/wiki/File:Silkwormeggs3500ppx.jpg?uselang=cs" TargetMode="External"/><Relationship Id="rId2" Type="http://schemas.openxmlformats.org/officeDocument/2006/relationships/hyperlink" Target="http://cs.wikipedia.org/wiki/Soubor:Illustration_Morus_nigr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hyperlink" Target="file:///\\upload.wikimedia.org\wikipedia\commons\1\19\FemaleSilkwormmoth3500ppx.jpg" TargetMode="External"/><Relationship Id="rId4" Type="http://schemas.openxmlformats.org/officeDocument/2006/relationships/image" Target="../media/image4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4\4b\Silk_worm_cocoons.jpg" TargetMode="External"/><Relationship Id="rId7" Type="http://schemas.openxmlformats.org/officeDocument/2006/relationships/hyperlink" Target="http://commons.wikimedia.org/wiki/File:Bombyx_mori_sul_bozzolo_02.jpg?uselang=cs" TargetMode="External"/><Relationship Id="rId2" Type="http://schemas.openxmlformats.org/officeDocument/2006/relationships/hyperlink" Target="http://commons.wikimedia.org/wiki/File:Silk_worm_cocoon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hyperlink" Target="file:///\\upload.wikimedia.org\wikipedia\commons\3\3a\Bombyx_mori_sul_bozzolo_02.jpg" TargetMode="External"/><Relationship Id="rId4" Type="http://schemas.openxmlformats.org/officeDocument/2006/relationships/image" Target="../media/image5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eg"/><Relationship Id="rId4" Type="http://schemas.openxmlformats.org/officeDocument/2006/relationships/image" Target="../media/image54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7\7a\Xian_museum.jpg" TargetMode="External"/><Relationship Id="rId2" Type="http://schemas.openxmlformats.org/officeDocument/2006/relationships/hyperlink" Target="http://cs.wikipedia.org/wiki/Soubor:Xian_mus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eg"/><Relationship Id="rId5" Type="http://schemas.openxmlformats.org/officeDocument/2006/relationships/hyperlink" Target="file:///\\upload.wikimedia.org\wikipedia\commons\a\a0\Xian_guerreros_terracota_detalle.JPG" TargetMode="External"/><Relationship Id="rId4" Type="http://schemas.openxmlformats.org/officeDocument/2006/relationships/image" Target="../media/image5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hyperlink" Target="file:///\\upload.wikimedia.org\wikipedia\commons\4\41\TERRACOTTA_ARMY_@_Gdynia_2006_-_01_ubt.jpeg" TargetMode="External"/><Relationship Id="rId7" Type="http://schemas.openxmlformats.org/officeDocument/2006/relationships/hyperlink" Target="http://commons.wikimedia.org/wiki/File:Terracotta_Army_Pit_1_-_6.jpg?uselang=cs" TargetMode="External"/><Relationship Id="rId2" Type="http://schemas.openxmlformats.org/officeDocument/2006/relationships/hyperlink" Target="http://commons.wikimedia.org/wiki/File:TERRACOTTA_ARMY_@_Gdynia_2006_-_01_ubt.jpe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a\a9\Great_Wal_at_Mutianyu.jpg" TargetMode="External"/><Relationship Id="rId2" Type="http://schemas.openxmlformats.org/officeDocument/2006/relationships/hyperlink" Target="http://commons.wikimedia.org/wiki/File:Great_Wal_at_Mutianyu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8\81\Noel_2005_P%25C3%25A9kin_031_muraille_de_chine_Mutianyu.jpg" TargetMode="External"/><Relationship Id="rId2" Type="http://schemas.openxmlformats.org/officeDocument/2006/relationships/hyperlink" Target="http://commons.wikimedia.org/wiki/File:Noel_2005_P%C3%A9kin_031_muraille_de_chine_Mutianyu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6\6a\Jinshangling2.jpg" TargetMode="External"/><Relationship Id="rId2" Type="http://schemas.openxmlformats.org/officeDocument/2006/relationships/hyperlink" Target="http://commons.wikimedia.org/wiki/File:Jinshangling2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c\c8\Great_wall_of_china-mutianyu_3.JPG" TargetMode="External"/><Relationship Id="rId2" Type="http://schemas.openxmlformats.org/officeDocument/2006/relationships/hyperlink" Target="http://commons.wikimedia.org/wiki/File:Great_wall_of_china-mutianyu_3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3\3c\The_Great_wall_-_by_Bernard_Goldbach.jpg" TargetMode="External"/><Relationship Id="rId2" Type="http://schemas.openxmlformats.org/officeDocument/2006/relationships/hyperlink" Target="http://commons.wikimedia.org/wiki/File:The_Great_wall_-_by_Bernard_Goldbach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Qinshihuangdi3.jpg" TargetMode="External"/><Relationship Id="rId13" Type="http://schemas.openxmlformats.org/officeDocument/2006/relationships/hyperlink" Target="http://www.dogcanyon.org/2010/05/24/the-world-is-a-silk-road/" TargetMode="External"/><Relationship Id="rId18" Type="http://schemas.openxmlformats.org/officeDocument/2006/relationships/hyperlink" Target="http://commons.wikimedia.org/wiki/File:Bombyx_mori_sul_bozzolo_02.jpg?uselang=cs" TargetMode="External"/><Relationship Id="rId3" Type="http://schemas.openxmlformats.org/officeDocument/2006/relationships/hyperlink" Target="http://cs.wikipedia.org/wiki/Soubor:LongjiTerraces.jpg" TargetMode="External"/><Relationship Id="rId21" Type="http://schemas.openxmlformats.org/officeDocument/2006/relationships/hyperlink" Target="http://commons.wikimedia.org/wiki/File:TERRACOTTA_ARMY_@_Gdynia_2006_-_01_ubt.jpeg?uselang=cs" TargetMode="External"/><Relationship Id="rId7" Type="http://schemas.openxmlformats.org/officeDocument/2006/relationships/hyperlink" Target="http://commons.wikimedia.org/wiki/File:Rice_02.jpg?uselang=cs" TargetMode="External"/><Relationship Id="rId12" Type="http://schemas.openxmlformats.org/officeDocument/2006/relationships/hyperlink" Target="http://library.thinkquest.org/13406/sr/citov&#225;no%2011.11.2011" TargetMode="External"/><Relationship Id="rId17" Type="http://schemas.openxmlformats.org/officeDocument/2006/relationships/hyperlink" Target="http://commons.wikimedia.org/wiki/File:Silkwormeggs3500ppx.jpg?uselang=cs" TargetMode="External"/><Relationship Id="rId2" Type="http://schemas.openxmlformats.org/officeDocument/2006/relationships/hyperlink" Target="http://upload.wikimedia.org/wikipedia/commons/2/2c/ChinaGeography.png%20citov&#225;no%2011.11.2012" TargetMode="External"/><Relationship Id="rId16" Type="http://schemas.openxmlformats.org/officeDocument/2006/relationships/hyperlink" Target="http://cs.wikipedia.org/wiki/Soubor:Illustration_Morus_nigra0.jpg" TargetMode="External"/><Relationship Id="rId20" Type="http://schemas.openxmlformats.org/officeDocument/2006/relationships/hyperlink" Target="http://cs.wikipedia.org/wiki/Soubor:Xian_mus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unnar_Top_station.jpg" TargetMode="External"/><Relationship Id="rId11" Type="http://schemas.openxmlformats.org/officeDocument/2006/relationships/hyperlink" Target="http://cs.wikipedia.org/wiki/Soubor:Yin_yang.svg" TargetMode="External"/><Relationship Id="rId5" Type="http://schemas.openxmlformats.org/officeDocument/2006/relationships/hyperlink" Target="http://cs.wikipedia.org/wiki/%C4%8Cajovn%C3%ADk_%C4%8D%C3%ADnsk%C3%BD" TargetMode="External"/><Relationship Id="rId15" Type="http://schemas.openxmlformats.org/officeDocument/2006/relationships/hyperlink" Target="http://commons.wikimedia.org/wiki/File:Silk_worm_21_days_01.jpg?uselang=cs" TargetMode="External"/><Relationship Id="rId10" Type="http://schemas.openxmlformats.org/officeDocument/2006/relationships/hyperlink" Target="http://cs.wikipedia.org/wiki/Soubor:Bamboo_book_-_binding_-_UCR.jpg" TargetMode="External"/><Relationship Id="rId19" Type="http://schemas.openxmlformats.org/officeDocument/2006/relationships/hyperlink" Target="http://commons.wikimedia.org/wiki/File:Silk_worm_cocoons.jpg?uselang=cs" TargetMode="External"/><Relationship Id="rId4" Type="http://schemas.openxmlformats.org/officeDocument/2006/relationships/hyperlink" Target="http://cs.wikipedia.org/wiki/R%C3%BD%C5%BEe" TargetMode="External"/><Relationship Id="rId9" Type="http://schemas.openxmlformats.org/officeDocument/2006/relationships/hyperlink" Target="http://cs.wikipedia.org/wiki/Soubor:Qinshihuang.jpg" TargetMode="External"/><Relationship Id="rId14" Type="http://schemas.openxmlformats.org/officeDocument/2006/relationships/hyperlink" Target="http://cs.wikipedia.org/wiki/Soubor:Kokon_1.jpg" TargetMode="External"/><Relationship Id="rId22" Type="http://schemas.openxmlformats.org/officeDocument/2006/relationships/hyperlink" Target="http://commons.wikimedia.org/wiki/File:Terracotta_Army_Pit_1_-_6.jpg?uselang=c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el_2005_P%C3%A9kin_031_muraille_de_chine_Mutianyu.jpg?uselang=cs" TargetMode="External"/><Relationship Id="rId7" Type="http://schemas.openxmlformats.org/officeDocument/2006/relationships/hyperlink" Target="http://office.microsoft.com/cs-cz" TargetMode="External"/><Relationship Id="rId2" Type="http://schemas.openxmlformats.org/officeDocument/2006/relationships/hyperlink" Target="http://commons.wikimedia.org/wiki/File:Great_Wal_at_Mutianyu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he_Great_wall_-_by_Bernard_Goldbach.jpg?uselang=cs" TargetMode="External"/><Relationship Id="rId5" Type="http://schemas.openxmlformats.org/officeDocument/2006/relationships/hyperlink" Target="http://commons.wikimedia.org/wiki/File:Great_wall_of_china-mutianyu_3.JPG?uselang=cs" TargetMode="External"/><Relationship Id="rId4" Type="http://schemas.openxmlformats.org/officeDocument/2006/relationships/hyperlink" Target="http://commons.wikimedia.org/wiki/File:Jinshangling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50" y="500063"/>
            <a:ext cx="8143902" cy="2428875"/>
          </a:xfrm>
        </p:spPr>
        <p:txBody>
          <a:bodyPr/>
          <a:lstStyle/>
          <a:p>
            <a:pPr algn="l"/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VY_32_INOVACE_1-35_Starověká Čína 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výkladu, procvičení učiva a zápisu.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711325"/>
          </a:xfrm>
          <a:solidFill>
            <a:srgbClr val="FFC000"/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STAROVĚKÁ    ČÍNA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 „Říše středu“</a:t>
            </a:r>
          </a:p>
        </p:txBody>
      </p:sp>
      <p:pic>
        <p:nvPicPr>
          <p:cNvPr id="2051" name="Zástupný symbol pro obsah 3" descr="235b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38" y="2230438"/>
            <a:ext cx="4778375" cy="441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539750" y="188913"/>
            <a:ext cx="6953250" cy="62388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poloha: východní Asie (Dálný východ)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spcBef>
                <a:spcPts val="600"/>
              </a:spcBef>
              <a:buFont typeface="Wingdings 2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řeky: 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Chuang-che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(Žlutá řeka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      Jang-c´tiang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( Dlouhá ř.)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2268538" y="6500813"/>
            <a:ext cx="6875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2"/>
              </a:rPr>
              <a:t>http://upload.wikimedia.org/wikipedia/commons/2/2c/ChinaGeography.png</a:t>
            </a:r>
            <a:r>
              <a:rPr lang="cs-CZ" sz="1200"/>
              <a:t> citováno 11.11.2012</a:t>
            </a:r>
          </a:p>
          <a:p>
            <a:endParaRPr lang="cs-CZ" sz="1200"/>
          </a:p>
        </p:txBody>
      </p:sp>
      <p:pic>
        <p:nvPicPr>
          <p:cNvPr id="7" name="Picture 2" descr="http://upload.wikimedia.org/wikipedia/commons/2/2c/ChinaGeography.png"/>
          <p:cNvPicPr>
            <a:picLocks noChangeAspect="1" noChangeArrowheads="1"/>
          </p:cNvPicPr>
          <p:nvPr/>
        </p:nvPicPr>
        <p:blipFill>
          <a:blip r:embed="rId3" cstate="print"/>
          <a:srcRect l="2034" t="1723" r="77763" b="84494"/>
          <a:stretch>
            <a:fillRect/>
          </a:stretch>
        </p:blipFill>
        <p:spPr bwMode="auto">
          <a:xfrm>
            <a:off x="1547813" y="908050"/>
            <a:ext cx="388778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3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23625" b="21251"/>
          <a:stretch>
            <a:fillRect/>
          </a:stretch>
        </p:blipFill>
        <p:spPr bwMode="auto">
          <a:xfrm>
            <a:off x="1259632" y="5517232"/>
            <a:ext cx="1944216" cy="10717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25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3753" t="3937" r="15373"/>
          <a:stretch>
            <a:fillRect/>
          </a:stretch>
        </p:blipFill>
        <p:spPr bwMode="auto">
          <a:xfrm>
            <a:off x="251520" y="3789040"/>
            <a:ext cx="1080120" cy="1463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b="21251"/>
          <a:stretch>
            <a:fillRect/>
          </a:stretch>
        </p:blipFill>
        <p:spPr bwMode="auto">
          <a:xfrm>
            <a:off x="5868144" y="4221088"/>
            <a:ext cx="2376264" cy="1403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3" descr="Zobrazit podrobnosti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063" y="50292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3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l="15750" r="17314"/>
          <a:stretch>
            <a:fillRect/>
          </a:stretch>
        </p:blipFill>
        <p:spPr bwMode="auto">
          <a:xfrm>
            <a:off x="4667816" y="4365104"/>
            <a:ext cx="1349592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31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 t="15750" b="17314"/>
          <a:stretch>
            <a:fillRect/>
          </a:stretch>
        </p:blipFill>
        <p:spPr bwMode="auto">
          <a:xfrm>
            <a:off x="6156176" y="2996952"/>
            <a:ext cx="1828800" cy="1224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7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 t="27562" r="2548" b="25517"/>
          <a:stretch>
            <a:fillRect/>
          </a:stretch>
        </p:blipFill>
        <p:spPr bwMode="auto">
          <a:xfrm>
            <a:off x="1259632" y="4437112"/>
            <a:ext cx="1944216" cy="936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39750" y="5229225"/>
            <a:ext cx="1079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pouště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331913" y="6381750"/>
            <a:ext cx="1511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hory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143750" y="5661025"/>
            <a:ext cx="1143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pralesy</a:t>
            </a:r>
          </a:p>
        </p:txBody>
      </p:sp>
      <p:pic>
        <p:nvPicPr>
          <p:cNvPr id="19" name="Picture 6" descr="Zobrazit podrobnosti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5435600" y="908050"/>
            <a:ext cx="1944688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4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 t="3937" b="13376"/>
          <a:stretch>
            <a:fillRect/>
          </a:stretch>
        </p:blipFill>
        <p:spPr bwMode="auto">
          <a:xfrm>
            <a:off x="3419475" y="4389438"/>
            <a:ext cx="1296988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9" descr="Zobrazit podrobnosti"/>
          <p:cNvPicPr>
            <a:picLocks noChangeAspect="1" noChangeArrowheads="1"/>
          </p:cNvPicPr>
          <p:nvPr/>
        </p:nvPicPr>
        <p:blipFill>
          <a:blip r:embed="rId13" cstate="print"/>
          <a:srcRect l="19687" r="17314"/>
          <a:stretch>
            <a:fillRect/>
          </a:stretch>
        </p:blipFill>
        <p:spPr bwMode="auto">
          <a:xfrm>
            <a:off x="7991872" y="2996952"/>
            <a:ext cx="1152128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492500" y="5516563"/>
            <a:ext cx="647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pole</a:t>
            </a:r>
          </a:p>
        </p:txBody>
      </p:sp>
      <p:pic>
        <p:nvPicPr>
          <p:cNvPr id="20" name="Picture 11" descr="Zobrazit podobné obrázky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070850" y="5286375"/>
            <a:ext cx="107315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  <p:bldP spid="4100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4249738" cy="6953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zemědělci (rýže, čaj)</a:t>
            </a:r>
          </a:p>
        </p:txBody>
      </p:sp>
      <p:pic>
        <p:nvPicPr>
          <p:cNvPr id="5123" name="Picture 2" descr="Soubor:Tea leaves steeping in a zhong čaj 05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 t="14223"/>
          <a:stretch>
            <a:fillRect/>
          </a:stretch>
        </p:blipFill>
        <p:spPr bwMode="auto">
          <a:xfrm>
            <a:off x="7596188" y="2205038"/>
            <a:ext cx="1343025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6" descr="File:Rice 02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860800"/>
            <a:ext cx="38163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7"/>
          <p:cNvSpPr txBox="1">
            <a:spLocks noChangeArrowheads="1"/>
          </p:cNvSpPr>
          <p:nvPr/>
        </p:nvSpPr>
        <p:spPr bwMode="auto">
          <a:xfrm>
            <a:off x="179388" y="6308725"/>
            <a:ext cx="43211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6"/>
              </a:rPr>
              <a:t>http://commons.wikimedia.org/wiki/File:Rice_02.jpg?uselang=cs</a:t>
            </a:r>
            <a:r>
              <a:rPr lang="cs-CZ" sz="1000"/>
              <a:t> citováno 11.11.2011</a:t>
            </a:r>
          </a:p>
        </p:txBody>
      </p:sp>
      <p:pic>
        <p:nvPicPr>
          <p:cNvPr id="8199" name="Picture 7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5301208"/>
            <a:ext cx="1004888" cy="1004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30" name="Picture 37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15750" b="17314"/>
          <a:stretch>
            <a:fillRect/>
          </a:stretch>
        </p:blipFill>
        <p:spPr bwMode="auto">
          <a:xfrm>
            <a:off x="6156325" y="0"/>
            <a:ext cx="2736850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13" descr="Munnar Top station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32363" y="4262438"/>
            <a:ext cx="4211637" cy="259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3" name="Picture 15" descr="http://upload.wikimedia.org/wikipedia/commons/thumb/e/e3/Camellia_sinensis_-_K%C3%B6hler%E2%80%93s_Medizinal-Pflanzen-025.jpg/220px-Camellia_sinensis_-_K%C3%B6hler%E2%80%93s_Medizinal-Pflanzen-025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43563" y="1857375"/>
            <a:ext cx="1728787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5" name="Picture 17" descr="Popis obrázku chybí">
            <a:hlinkClick r:id="rId13" tooltip="Popis obrázku chybí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08400" y="260350"/>
            <a:ext cx="1719263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6" name="TextovéPole 17"/>
          <p:cNvSpPr txBox="1">
            <a:spLocks noChangeArrowheads="1"/>
          </p:cNvSpPr>
          <p:nvPr/>
        </p:nvSpPr>
        <p:spPr bwMode="auto">
          <a:xfrm>
            <a:off x="3643313" y="2565400"/>
            <a:ext cx="179228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15"/>
              </a:rPr>
              <a:t>http://cs.wikipedia.org/wiki/R%C3%BD%C5%BEe</a:t>
            </a:r>
            <a:r>
              <a:rPr lang="cs-CZ" sz="800"/>
              <a:t> citováno 11.11.2011</a:t>
            </a:r>
          </a:p>
        </p:txBody>
      </p:sp>
      <p:pic>
        <p:nvPicPr>
          <p:cNvPr id="5137" name="Picture 19" descr="Soubor:LongjiTerraces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23850" y="1052513"/>
            <a:ext cx="3095625" cy="217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8" name="TextovéPole 20"/>
          <p:cNvSpPr txBox="1">
            <a:spLocks noChangeArrowheads="1"/>
          </p:cNvSpPr>
          <p:nvPr/>
        </p:nvSpPr>
        <p:spPr bwMode="auto">
          <a:xfrm>
            <a:off x="539750" y="3284538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8"/>
              </a:rPr>
              <a:t>http://cs.wikipedia.org/wiki/Soubor:LongjiTerraces.jpg</a:t>
            </a:r>
            <a:r>
              <a:rPr lang="cs-CZ" sz="900"/>
              <a:t> citováno 11.11.2011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932363" y="6524625"/>
            <a:ext cx="37433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solidFill>
                  <a:schemeClr val="bg1"/>
                </a:solidFill>
                <a:hlinkClick r:id="rId9"/>
              </a:rPr>
              <a:t>http://cs.wikipedia.org/wiki/Soubor:Munnar_Top_station.jpg</a:t>
            </a:r>
            <a:r>
              <a:rPr lang="cs-CZ" sz="1000">
                <a:solidFill>
                  <a:schemeClr val="bg1"/>
                </a:solidFill>
              </a:rPr>
              <a:t> citováno 11.11.2011</a:t>
            </a:r>
          </a:p>
          <a:p>
            <a:endParaRPr lang="cs-CZ" sz="1000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500938" y="3714750"/>
            <a:ext cx="1643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cs.wikipedia.org/wiki/Soubor:Tea_leaves_steeping_in_a_zhong_%C4%8Daj_05.jpg citováno 11.11.2011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580063" y="4000500"/>
            <a:ext cx="1992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19"/>
              </a:rPr>
              <a:t>http://cs.wikipedia.org/wiki/%C4%8Cajovn%C3%ADk_%C4%8D%C3%ADnsk%C3%BD</a:t>
            </a:r>
            <a:r>
              <a:rPr lang="cs-CZ" sz="800"/>
              <a:t> citováno 11.11.2011</a:t>
            </a:r>
          </a:p>
          <a:p>
            <a:endParaRPr lang="cs-CZ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51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513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819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513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513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770" decel="100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770" decel="100000"/>
                                        <p:tgtEl>
                                          <p:spTgt spid="51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2" dur="77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77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3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5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/>
      <p:bldP spid="5136" grpId="0"/>
      <p:bldP spid="513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000125" y="274638"/>
            <a:ext cx="4435475" cy="850900"/>
          </a:xfrm>
        </p:spPr>
        <p:txBody>
          <a:bodyPr/>
          <a:lstStyle/>
          <a:p>
            <a:pPr eaLnBrk="1" hangingPunct="1"/>
            <a:r>
              <a:rPr lang="cs-CZ" smtClean="0"/>
              <a:t>Císař, syn nebes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5857875" y="6286500"/>
            <a:ext cx="3076575" cy="357188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4000" dirty="0" smtClean="0">
                <a:hlinkClick r:id="rId2"/>
              </a:rPr>
              <a:t>http://cs.wikipedia.org/wiki/Soubor:Qinshihuang.jpg</a:t>
            </a:r>
            <a:r>
              <a:rPr lang="cs-CZ" sz="4000" dirty="0" smtClean="0"/>
              <a:t> citováno 12.11.2011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6148" name="Picture 2" descr="Soubor:Qinshihuangdi3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3" y="1131888"/>
            <a:ext cx="3857625" cy="40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4" descr="Soubor:Qinshihuang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13" y="333375"/>
            <a:ext cx="2924175" cy="598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857250" y="5857875"/>
            <a:ext cx="3714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7"/>
              </a:rPr>
              <a:t>http://cs.wikipedia.org/wiki/Soubor:Qinshihuangdi3.jpg</a:t>
            </a:r>
            <a:r>
              <a:rPr lang="cs-CZ" sz="1000"/>
              <a:t> citováno 12.11.2011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785813" y="5229225"/>
            <a:ext cx="5226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Čchin, zakladatel říše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  <p:bldP spid="6150" grpId="0"/>
      <p:bldP spid="61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785938" y="274638"/>
            <a:ext cx="6900862" cy="4397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mtClean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827088" y="0"/>
            <a:ext cx="7993062" cy="65563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/>
          </a:p>
          <a:p>
            <a:r>
              <a:rPr lang="cs-CZ" sz="3600"/>
              <a:t>  písmo: znakové</a:t>
            </a:r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endParaRPr lang="cs-CZ" sz="3200"/>
          </a:p>
        </p:txBody>
      </p:sp>
      <p:pic>
        <p:nvPicPr>
          <p:cNvPr id="6" name="Obrázek 3" descr="znaky.jpg"/>
          <p:cNvPicPr>
            <a:picLocks noChangeAspect="1"/>
          </p:cNvPicPr>
          <p:nvPr/>
        </p:nvPicPr>
        <p:blipFill>
          <a:blip r:embed="rId2" cstate="print"/>
          <a:srcRect l="-2889" t="-3120" r="-2024" b="32903"/>
          <a:stretch>
            <a:fillRect/>
          </a:stretch>
        </p:blipFill>
        <p:spPr bwMode="auto">
          <a:xfrm>
            <a:off x="971600" y="1340768"/>
            <a:ext cx="3528392" cy="3250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1" name="Picture 2" descr="Soubor:Bamboo book - binding - UCR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981075"/>
            <a:ext cx="3779838" cy="437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9"/>
          <p:cNvSpPr txBox="1">
            <a:spLocks noChangeArrowheads="1"/>
          </p:cNvSpPr>
          <p:nvPr/>
        </p:nvSpPr>
        <p:spPr bwMode="auto">
          <a:xfrm>
            <a:off x="5076825" y="6215063"/>
            <a:ext cx="309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5"/>
              </a:rPr>
              <a:t>http://cs.wikipedia.org/wiki/Soubor:Bamboo_book_-_binding_-_UCR.jpg</a:t>
            </a:r>
            <a:r>
              <a:rPr lang="cs-CZ" sz="1000"/>
              <a:t> citováno 12.11.2011</a:t>
            </a:r>
          </a:p>
          <a:p>
            <a:endParaRPr lang="cs-CZ" sz="1200"/>
          </a:p>
        </p:txBody>
      </p:sp>
      <p:sp>
        <p:nvSpPr>
          <p:cNvPr id="9223" name="TextovéPole 10"/>
          <p:cNvSpPr txBox="1">
            <a:spLocks noChangeArrowheads="1"/>
          </p:cNvSpPr>
          <p:nvPr/>
        </p:nvSpPr>
        <p:spPr bwMode="auto">
          <a:xfrm>
            <a:off x="5148263" y="5445125"/>
            <a:ext cx="3455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Bambusová kniha Umění války</a:t>
            </a:r>
          </a:p>
        </p:txBody>
      </p:sp>
      <p:pic>
        <p:nvPicPr>
          <p:cNvPr id="7176" name="Picture 13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0125" y="4857750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11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125" y="4857750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9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4688" y="4857750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  <p:bldP spid="92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1285875" y="4714875"/>
            <a:ext cx="7215188" cy="1857375"/>
          </a:xfrm>
          <a:solidFill>
            <a:srgbClr val="FFC000"/>
          </a:solid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Jin a Jang = 2 protikladné principy                          </a:t>
            </a: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400" i="1" smtClean="0"/>
              <a:t>Jin = ženský prvek, země, tma, sever, smrt  </a:t>
            </a:r>
          </a:p>
          <a:p>
            <a:pPr eaLnBrk="1" hangingPunct="1">
              <a:buFont typeface="Arial" charset="0"/>
              <a:buNone/>
            </a:pPr>
            <a:r>
              <a:rPr lang="cs-CZ" sz="2400" i="1" smtClean="0"/>
              <a:t>Jang = mužský prvek, nebe, světlo, jih, život</a:t>
            </a: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důležitá rovnováha </a:t>
            </a:r>
          </a:p>
          <a:p>
            <a:pPr eaLnBrk="1" hangingPunct="1"/>
            <a:endParaRPr lang="cs-CZ" smtClean="0"/>
          </a:p>
        </p:txBody>
      </p:sp>
      <p:pic>
        <p:nvPicPr>
          <p:cNvPr id="10243" name="Obrázek 4" descr="taiji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63" y="214313"/>
            <a:ext cx="4143375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2286000" y="4429125"/>
            <a:ext cx="457200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3"/>
              </a:rPr>
              <a:t>http://cs.wikipedia.org/wiki/Soubor:Yin_yang.svg</a:t>
            </a:r>
            <a:r>
              <a:rPr lang="cs-CZ" sz="1100"/>
              <a:t> citováno 12.11.2011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1266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1266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1266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 animBg="1"/>
      <p:bldP spid="102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5" descr="chao%20chi-ch%20ien1.jpg"/>
          <p:cNvPicPr>
            <a:picLocks noChangeAspect="1"/>
          </p:cNvPicPr>
          <p:nvPr/>
        </p:nvPicPr>
        <p:blipFill>
          <a:blip r:embed="rId2" cstate="print"/>
          <a:srcRect l="4213" t="20770" r="4774"/>
          <a:stretch>
            <a:fillRect/>
          </a:stretch>
        </p:blipFill>
        <p:spPr bwMode="auto">
          <a:xfrm>
            <a:off x="5219700" y="0"/>
            <a:ext cx="2103438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Zástupný symbol pro obsah 5" descr="gunpowder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4797425"/>
            <a:ext cx="1763712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Diagram 7"/>
          <p:cNvGraphicFramePr/>
          <p:nvPr/>
        </p:nvGraphicFramePr>
        <p:xfrm>
          <a:off x="467544" y="908720"/>
          <a:ext cx="820891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270" name="Picture 8" descr="http://img.darek.cz/obchod_pic/nahledy/puucare2.jpg-thumb-800x0-ifbigger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49275"/>
            <a:ext cx="3719513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1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 t="15625" b="10155"/>
          <a:stretch>
            <a:fillRect/>
          </a:stretch>
        </p:blipFill>
        <p:spPr bwMode="auto">
          <a:xfrm>
            <a:off x="6929438" y="3857625"/>
            <a:ext cx="18288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5" descr="Zobrazit podrobnosti"/>
          <p:cNvPicPr>
            <a:picLocks noGrp="1" noChangeAspect="1" noChangeArrowheads="1" noCrop="1"/>
          </p:cNvPicPr>
          <p:nvPr>
            <p:ph idx="1"/>
          </p:nvPr>
        </p:nvPicPr>
        <p:blipFill>
          <a:blip r:embed="rId11" cstate="print"/>
          <a:srcRect/>
          <a:stretch>
            <a:fillRect/>
          </a:stretch>
        </p:blipFill>
        <p:spPr>
          <a:xfrm>
            <a:off x="7315200" y="1785938"/>
            <a:ext cx="1828800" cy="1828800"/>
          </a:xfrm>
          <a:noFill/>
        </p:spPr>
      </p:pic>
      <p:pic>
        <p:nvPicPr>
          <p:cNvPr id="9" name="Picture 15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 l="10442" r="16473"/>
          <a:stretch>
            <a:fillRect/>
          </a:stretch>
        </p:blipFill>
        <p:spPr bwMode="auto">
          <a:xfrm>
            <a:off x="106363" y="3857625"/>
            <a:ext cx="177641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67D5454-1031-4364-9FA6-56BDE03FF4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867D5454-1031-4364-9FA6-56BDE03FF4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148CB90-8B45-4CB0-9B0D-DF2CC4BF4D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F148CB90-8B45-4CB0-9B0D-DF2CC4BF4D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40A9DF6-19B1-4D40-A611-A374C56E8A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740A9DF6-19B1-4D40-A611-A374C56E8A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7131AF0-3814-4C62-83C0-57D69C717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D7131AF0-3814-4C62-83C0-57D69C717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F2F1CBB-205E-4FD2-AC23-E36E66DEB7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BF2F1CBB-205E-4FD2-AC23-E36E66DEB7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8B11D1E-B226-4A45-A65F-4FCB6F282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>
                                            <p:graphicEl>
                                              <a:dgm id="{38B11D1E-B226-4A45-A65F-4FCB6F282A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D2A6FA6-384F-487D-9D44-B3ABF9521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graphicEl>
                                              <a:dgm id="{6D2A6FA6-384F-487D-9D44-B3ABF9521C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20CDC0D-3788-4595-9DB9-0A2DFED9D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8">
                                            <p:graphicEl>
                                              <a:dgm id="{620CDC0D-3788-4595-9DB9-0A2DFED9D0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8389DD-FB0A-48EC-96FB-776875738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8">
                                            <p:graphicEl>
                                              <a:dgm id="{6F8389DD-FB0A-48EC-96FB-7768757388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82AC9E1-9189-4D4C-B99E-60BAEBA68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8">
                                            <p:graphicEl>
                                              <a:dgm id="{B82AC9E1-9189-4D4C-B99E-60BAEBA681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B007151-EEA1-4406-BEB9-758702867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8">
                                            <p:graphicEl>
                                              <a:dgm id="{5B007151-EEA1-4406-BEB9-7587028677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79388" y="4437063"/>
            <a:ext cx="4176712" cy="5048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2"/>
              </a:rPr>
              <a:t>http://library.thinkquest.org/13406/sr/citováno</a:t>
            </a:r>
            <a:r>
              <a:rPr lang="cs-CZ" sz="1400" smtClean="0"/>
              <a:t> 11.11.2011</a:t>
            </a:r>
          </a:p>
        </p:txBody>
      </p:sp>
      <p:pic>
        <p:nvPicPr>
          <p:cNvPr id="10244" name="Picture 2" descr="http://library.thinkquest.org/13406/images/SILKMAP3.JPG"/>
          <p:cNvPicPr>
            <a:picLocks noChangeAspect="1" noChangeArrowheads="1"/>
          </p:cNvPicPr>
          <p:nvPr/>
        </p:nvPicPr>
        <p:blipFill>
          <a:blip r:embed="rId3" cstate="print"/>
          <a:srcRect r="1563"/>
          <a:stretch>
            <a:fillRect/>
          </a:stretch>
        </p:blipFill>
        <p:spPr bwMode="auto">
          <a:xfrm>
            <a:off x="0" y="0"/>
            <a:ext cx="9144000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6" descr="http://www.dogcanyon.org/wp-content/uploads/2010/05/silkroad6t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5" y="3973209"/>
            <a:ext cx="4714876" cy="2884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294" name="Obdélník 7"/>
          <p:cNvSpPr>
            <a:spLocks noChangeArrowheads="1"/>
          </p:cNvSpPr>
          <p:nvPr/>
        </p:nvSpPr>
        <p:spPr bwMode="auto">
          <a:xfrm>
            <a:off x="4787900" y="6215063"/>
            <a:ext cx="4070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hlinkClick r:id="rId5"/>
              </a:rPr>
              <a:t>http://www.dogcanyon.org/2010/05/24/the-world-is-a-silk-road/</a:t>
            </a:r>
            <a:r>
              <a:rPr lang="cs-CZ" sz="1400"/>
              <a:t> citováno 2.11.2011</a:t>
            </a:r>
          </a:p>
        </p:txBody>
      </p:sp>
      <p:sp>
        <p:nvSpPr>
          <p:cNvPr id="12295" name="TextovéPole 8"/>
          <p:cNvSpPr txBox="1">
            <a:spLocks noChangeArrowheads="1"/>
          </p:cNvSpPr>
          <p:nvPr/>
        </p:nvSpPr>
        <p:spPr bwMode="auto">
          <a:xfrm>
            <a:off x="0" y="5157788"/>
            <a:ext cx="5003800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sz="3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hedvábná cesta =</a:t>
            </a:r>
          </a:p>
          <a:p>
            <a:pPr>
              <a:buFont typeface="Arial" charset="0"/>
              <a:buNone/>
            </a:pPr>
            <a:r>
              <a:rPr lang="cs-CZ" sz="3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obchodní trasa až do Evropy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12294" grpId="0"/>
      <p:bldP spid="122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hedvábí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1728787"/>
          </a:xfrm>
        </p:spPr>
        <p:txBody>
          <a:bodyPr/>
          <a:lstStyle/>
          <a:p>
            <a:pPr eaLnBrk="1" hangingPunct="1"/>
            <a:r>
              <a:rPr lang="cs-CZ" smtClean="0"/>
              <a:t>přírodní textilní vlákno</a:t>
            </a:r>
          </a:p>
          <a:p>
            <a:pPr eaLnBrk="1" hangingPunct="1"/>
            <a:r>
              <a:rPr lang="cs-CZ" smtClean="0"/>
              <a:t>výroba ze zámotku bource morušového</a:t>
            </a:r>
          </a:p>
        </p:txBody>
      </p:sp>
      <p:pic>
        <p:nvPicPr>
          <p:cNvPr id="13316" name="Picture 2" descr="Soubor:Kokon 1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 l="38770" t="13036"/>
          <a:stretch>
            <a:fillRect/>
          </a:stretch>
        </p:blipFill>
        <p:spPr bwMode="auto">
          <a:xfrm>
            <a:off x="214313" y="3071813"/>
            <a:ext cx="2347912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42875" y="5643563"/>
            <a:ext cx="2989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4"/>
              </a:rPr>
              <a:t>http://cs.wikipedia.org/wiki/Soubor:Kokon_1.jpg</a:t>
            </a:r>
            <a:r>
              <a:rPr lang="cs-CZ" sz="1200"/>
              <a:t> citováno 4.11.2011</a:t>
            </a:r>
          </a:p>
          <a:p>
            <a:endParaRPr lang="cs-CZ" sz="1200"/>
          </a:p>
        </p:txBody>
      </p:sp>
      <p:pic>
        <p:nvPicPr>
          <p:cNvPr id="13318" name="Picture 2" descr="Soubor:Silk raw 01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 l="12135" t="23531" r="10301" b="26152"/>
          <a:stretch>
            <a:fillRect/>
          </a:stretch>
        </p:blipFill>
        <p:spPr bwMode="auto">
          <a:xfrm>
            <a:off x="5857875" y="3571875"/>
            <a:ext cx="3055938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5857875" y="5429250"/>
            <a:ext cx="3000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7"/>
              </a:rPr>
              <a:t>http://cs.wikipedia.org/wiki/Soubor:Silk_raw_01.jpg</a:t>
            </a:r>
            <a:r>
              <a:rPr lang="cs-CZ" sz="1200"/>
              <a:t> citováno 3.11.2011</a:t>
            </a:r>
          </a:p>
          <a:p>
            <a:endParaRPr lang="cs-CZ" sz="1200"/>
          </a:p>
        </p:txBody>
      </p:sp>
      <p:sp>
        <p:nvSpPr>
          <p:cNvPr id="13320" name="TextovéPole 7"/>
          <p:cNvSpPr txBox="1">
            <a:spLocks noChangeArrowheads="1"/>
          </p:cNvSpPr>
          <p:nvPr/>
        </p:nvSpPr>
        <p:spPr bwMode="auto">
          <a:xfrm>
            <a:off x="214313" y="2571750"/>
            <a:ext cx="2357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kokon</a:t>
            </a:r>
          </a:p>
        </p:txBody>
      </p:sp>
      <p:sp>
        <p:nvSpPr>
          <p:cNvPr id="13321" name="TextovéPole 8"/>
          <p:cNvSpPr txBox="1">
            <a:spLocks noChangeArrowheads="1"/>
          </p:cNvSpPr>
          <p:nvPr/>
        </p:nvSpPr>
        <p:spPr bwMode="auto">
          <a:xfrm>
            <a:off x="6429375" y="2857500"/>
            <a:ext cx="2143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surové hedvábí</a:t>
            </a:r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63" y="2643188"/>
            <a:ext cx="29289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13317" grpId="0"/>
      <p:bldP spid="13319" grpId="0"/>
      <p:bldP spid="13320" grpId="0"/>
      <p:bldP spid="133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3960812" cy="15700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bourec morušový, noční motýl</a:t>
            </a:r>
          </a:p>
        </p:txBody>
      </p:sp>
      <p:pic>
        <p:nvPicPr>
          <p:cNvPr id="14339" name="Obrázek 4" descr="2189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85750"/>
            <a:ext cx="4214812" cy="632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 descr="File:Silk worm 21 days 01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068638"/>
            <a:ext cx="3894138" cy="210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50825" y="5445125"/>
            <a:ext cx="3821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5"/>
              </a:rPr>
              <a:t>http://commons.wikimedia.org/wiki/File:Silk_worm_21_days_01.jpg?uselang=cs</a:t>
            </a:r>
            <a:r>
              <a:rPr lang="cs-CZ" sz="1200"/>
              <a:t> citováno 3.11.2011</a:t>
            </a:r>
          </a:p>
          <a:p>
            <a:endParaRPr lang="cs-CZ" sz="1200"/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1187450" y="2565400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larvy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  <p:bldP spid="143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211638" y="274638"/>
            <a:ext cx="4722812" cy="1143000"/>
          </a:xfrm>
        </p:spPr>
        <p:txBody>
          <a:bodyPr/>
          <a:lstStyle/>
          <a:p>
            <a:pPr eaLnBrk="1" hangingPunct="1"/>
            <a:r>
              <a:rPr lang="cs-CZ" sz="3200" smtClean="0"/>
              <a:t>Moruše, ovocný strom zdroj potravy bource morušového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5508625" y="6165850"/>
            <a:ext cx="3425825" cy="6921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200" smtClean="0">
                <a:hlinkClick r:id="rId2"/>
              </a:rPr>
              <a:t>http://cs.wikipedia.org/wiki/Soubor:Illustration_Morus_nigra0.jpg</a:t>
            </a:r>
            <a:r>
              <a:rPr lang="cs-CZ" sz="1200" smtClean="0"/>
              <a:t> citováno 5.11.2011</a:t>
            </a:r>
          </a:p>
        </p:txBody>
      </p:sp>
      <p:pic>
        <p:nvPicPr>
          <p:cNvPr id="15364" name="Picture 2" descr="Soubor:Illustration Morus nigra0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59475" y="1700213"/>
            <a:ext cx="2894013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File:FemaleSilkwormmoth3500ppx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 l="20790" t="25388" r="13062"/>
          <a:stretch>
            <a:fillRect/>
          </a:stretch>
        </p:blipFill>
        <p:spPr bwMode="auto">
          <a:xfrm>
            <a:off x="323850" y="620713"/>
            <a:ext cx="3743325" cy="282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468313" y="214313"/>
            <a:ext cx="331152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7"/>
              </a:rPr>
              <a:t>http://commons.wikimedia.org/wiki/File:Silkwormeggs3500ppx.jpg?uselang=cs</a:t>
            </a:r>
            <a:r>
              <a:rPr lang="cs-CZ" sz="1100"/>
              <a:t> citováno 3.11.2011</a:t>
            </a:r>
          </a:p>
          <a:p>
            <a:endParaRPr lang="cs-CZ" sz="1100"/>
          </a:p>
        </p:txBody>
      </p:sp>
      <p:pic>
        <p:nvPicPr>
          <p:cNvPr id="15367" name="Zástupný symbol pro obsah 3" descr="189-bourec-morusovy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89250" y="3714750"/>
            <a:ext cx="2517775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  <p:bldP spid="153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12827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Vylíhnutí motýla znehodnotí vlákno, proto jsou kokony zahřívány na 100°C. Tím dojde k usmrcení larvy.</a:t>
            </a:r>
          </a:p>
        </p:txBody>
      </p:sp>
      <p:pic>
        <p:nvPicPr>
          <p:cNvPr id="16387" name="Zástupný symbol pro obsah 3" descr="218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916113"/>
            <a:ext cx="3006725" cy="4511675"/>
          </a:xfrm>
        </p:spPr>
      </p:pic>
      <p:pic>
        <p:nvPicPr>
          <p:cNvPr id="16388" name="Obrázek 4" descr="2189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1916113"/>
            <a:ext cx="2989263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851275" cy="12684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Na 1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kg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hedvábí je potřeba 2-3tisíce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larev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0" y="6165850"/>
            <a:ext cx="4427538" cy="4318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400" dirty="0" smtClean="0">
                <a:hlinkClick r:id="rId2"/>
              </a:rPr>
              <a:t>http://commons.wikimedia.org/wiki/File:Silk_worm_cocoons.jpg?uselang=cs</a:t>
            </a:r>
            <a:r>
              <a:rPr lang="cs-CZ" sz="1400" dirty="0" smtClean="0"/>
              <a:t> citováno 4.11.2011</a:t>
            </a:r>
          </a:p>
        </p:txBody>
      </p:sp>
      <p:pic>
        <p:nvPicPr>
          <p:cNvPr id="17412" name="Picture 2" descr="File:Silk worm cocoons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196975"/>
            <a:ext cx="3746500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 descr="File:Bombyx mori sul bozzolo 02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 r="23457"/>
          <a:stretch>
            <a:fillRect/>
          </a:stretch>
        </p:blipFill>
        <p:spPr bwMode="auto">
          <a:xfrm>
            <a:off x="4500563" y="1557338"/>
            <a:ext cx="4464050" cy="437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4714875" y="6000750"/>
            <a:ext cx="3960813" cy="63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7"/>
              </a:rPr>
              <a:t>http://commons.wikimedia.org/wiki/File:Bombyx_mori_sul_bozzolo_02.jpg?uselang=cs</a:t>
            </a:r>
            <a:r>
              <a:rPr lang="cs-CZ" sz="1000"/>
              <a:t> citováno 8.11.2011</a:t>
            </a:r>
          </a:p>
          <a:p>
            <a:endParaRPr lang="cs-CZ" sz="1400"/>
          </a:p>
        </p:txBody>
      </p:sp>
      <p:sp>
        <p:nvSpPr>
          <p:cNvPr id="7" name="TextovéPole 6"/>
          <p:cNvSpPr txBox="1"/>
          <p:nvPr/>
        </p:nvSpPr>
        <p:spPr>
          <a:xfrm>
            <a:off x="4500563" y="188913"/>
            <a:ext cx="4643437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Výměšek tvoří jediné vlákno dlouhé 300-900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723" grpId="0" build="p"/>
      <p:bldP spid="17414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památky:  Velká čínská zeď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terakotová armáda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8435" name="Zástupný symbol pro obsah 3" descr="xi-an_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63" y="2357438"/>
            <a:ext cx="3209925" cy="429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Zástupný symbol pro obsah 3" descr="___zed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3357563"/>
            <a:ext cx="4856162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3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1713" y="1155700"/>
            <a:ext cx="1985962" cy="198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21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25" y="3333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929188" y="714375"/>
            <a:ext cx="4005262" cy="428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100" smtClean="0">
                <a:hlinkClick r:id="rId2"/>
              </a:rPr>
              <a:t>http://cs.wikipedia.org/wiki/Soubor:Xian_museum.jpg</a:t>
            </a:r>
            <a:r>
              <a:rPr lang="cs-CZ" sz="1100" smtClean="0"/>
              <a:t> citováno 4.11.2011</a:t>
            </a:r>
          </a:p>
        </p:txBody>
      </p:sp>
      <p:pic>
        <p:nvPicPr>
          <p:cNvPr id="19459" name="Picture 2" descr="Soubor:Xian museum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71663" y="1412875"/>
            <a:ext cx="7272337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File:Xian guerreros terracota detalle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4786313" cy="318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0" y="3357563"/>
            <a:ext cx="3419475" cy="135731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050" dirty="0" smtClean="0">
                <a:hlinkClick r:id="rId2"/>
              </a:rPr>
              <a:t>http://commons.wikimedia.org/wiki/File:TERRACOTTA_ARMY_@_Gdynia_2006_-_01_ubt.jpeg?uselang=cs</a:t>
            </a:r>
            <a:r>
              <a:rPr lang="cs-CZ" sz="1050" dirty="0" smtClean="0"/>
              <a:t> citováno 3.11.2011</a:t>
            </a:r>
          </a:p>
        </p:txBody>
      </p:sp>
      <p:pic>
        <p:nvPicPr>
          <p:cNvPr id="20484" name="Picture 2" descr="File:TERRACOTTA ARMY @ Gdynia 2006 - 01 ubt.jpe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500563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Zástupný symbol pro obsah 3" descr="QuinSoldierHors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22825" y="357188"/>
            <a:ext cx="3941763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Zástupný symbol pro obsah 3" descr="Cina 2005_183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5" y="3500438"/>
            <a:ext cx="4071938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6"/>
          <p:cNvSpPr txBox="1">
            <a:spLocks noChangeArrowheads="1"/>
          </p:cNvSpPr>
          <p:nvPr/>
        </p:nvSpPr>
        <p:spPr bwMode="auto">
          <a:xfrm>
            <a:off x="3857625" y="6357938"/>
            <a:ext cx="4000500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7"/>
              </a:rPr>
              <a:t>http://commons.wikimedia.org/wiki/File:Terracotta_Army_Pit_1_-_6.jpg?uselang=cs</a:t>
            </a:r>
            <a:r>
              <a:rPr lang="cs-CZ" sz="1100"/>
              <a:t> citováno 3.11.2011</a:t>
            </a:r>
          </a:p>
        </p:txBody>
      </p:sp>
      <p:pic>
        <p:nvPicPr>
          <p:cNvPr id="20488" name="Picture 1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488" y="4114800"/>
            <a:ext cx="2457450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204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4275" name="Zástupný symbol pro obsah 2"/>
          <p:cNvSpPr>
            <a:spLocks noGrp="1"/>
          </p:cNvSpPr>
          <p:nvPr>
            <p:ph idx="1"/>
          </p:nvPr>
        </p:nvSpPr>
        <p:spPr>
          <a:xfrm>
            <a:off x="142875" y="6072188"/>
            <a:ext cx="4714875" cy="428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100" smtClean="0">
                <a:hlinkClick r:id="rId2"/>
              </a:rPr>
              <a:t>http://commons.wikimedia.org/wiki/File:Great_Wal_at_Mutianyu.jpg?uselang=cs</a:t>
            </a:r>
            <a:r>
              <a:rPr lang="cs-CZ" sz="1100" smtClean="0"/>
              <a:t> citováno 5.11.2011</a:t>
            </a:r>
          </a:p>
        </p:txBody>
      </p:sp>
      <p:pic>
        <p:nvPicPr>
          <p:cNvPr id="26628" name="Picture 2" descr="File:Great Wal at Mutianyu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 t="13922"/>
          <a:stretch>
            <a:fillRect/>
          </a:stretch>
        </p:blipFill>
        <p:spPr bwMode="auto">
          <a:xfrm>
            <a:off x="214313" y="357188"/>
            <a:ext cx="8840787" cy="570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4313" y="142875"/>
            <a:ext cx="8715375" cy="1477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rgbClr val="7030A0"/>
                </a:solidFill>
              </a:rPr>
              <a:t>Dlouhá zeď“, jak ji nazývají Číňané, je systém opevnění táhnoucí se napříč severní Čínou. S její stavbou začal císař </a:t>
            </a:r>
            <a:r>
              <a:rPr lang="cs-CZ" b="1" dirty="0" err="1">
                <a:solidFill>
                  <a:srgbClr val="7030A0"/>
                </a:solidFill>
              </a:rPr>
              <a:t>Čchin</a:t>
            </a:r>
            <a:r>
              <a:rPr lang="cs-CZ" b="1" dirty="0">
                <a:solidFill>
                  <a:srgbClr val="7030A0"/>
                </a:solidFill>
              </a:rPr>
              <a:t> ve 3.století př.n.l. Měla chránit Čínu před mongolskými nájezdy. Dnešní podoba zdi pochází ze 14.-17.století.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6" name="Zástupný symbol pro obsah 3" descr="cinska_zed1.jpg"/>
          <p:cNvPicPr>
            <a:picLocks noChangeAspect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>
            <a:off x="4786313" y="4111625"/>
            <a:ext cx="4357687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Na stavbě pracovaly statisíce lidí, hlavně otroků a zajatců. Mnozí z nich při stavbě zemřeli.</a:t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0" y="6286500"/>
            <a:ext cx="8934450" cy="571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2"/>
              </a:rPr>
              <a:t>http</a:t>
            </a:r>
            <a:r>
              <a:rPr lang="cs-CZ" sz="1100" smtClean="0">
                <a:hlinkClick r:id="rId2"/>
              </a:rPr>
              <a:t>://commons.wikimedia.org/wiki/File:Noel_2005_P%C3%A9kin_031_muraille_de_chine_Mutianyu.jpg?uselang=cs</a:t>
            </a:r>
            <a:r>
              <a:rPr lang="cs-CZ" sz="1100" smtClean="0"/>
              <a:t> citováno 3.11.2011</a:t>
            </a:r>
          </a:p>
        </p:txBody>
      </p:sp>
      <p:pic>
        <p:nvPicPr>
          <p:cNvPr id="22532" name="Picture 2" descr="File:Noel 2005 Pékin 031 muraille de chine Mutianyu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5" y="1054100"/>
            <a:ext cx="6929438" cy="519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1011237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2800" dirty="0" smtClean="0">
                <a:solidFill>
                  <a:srgbClr val="7030A0"/>
                </a:solidFill>
              </a:rPr>
              <a:t>Každých několik set metrů je zeď zesílena věžemi, které sloužily jako pozorovací a signální stanoviště, skladiště zbraní a v případě nutnosti i jako útočiště obránců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r>
              <a:rPr lang="cs-CZ" sz="2800" dirty="0" smtClean="0"/>
              <a:t> 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323850" y="6429375"/>
            <a:ext cx="7677150" cy="428625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http://commons.wikimedia.org/wiki/File:Jinshangling2.jpg?uselang=cs</a:t>
            </a:r>
            <a:r>
              <a:rPr lang="cs-CZ" sz="1400" smtClean="0"/>
              <a:t> citováno 7.11.2011</a:t>
            </a:r>
          </a:p>
        </p:txBody>
      </p:sp>
      <p:pic>
        <p:nvPicPr>
          <p:cNvPr id="23556" name="Picture 2" descr="File:Jinshangling2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1500188"/>
            <a:ext cx="7312025" cy="493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355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571500" y="6572250"/>
            <a:ext cx="8362950" cy="285750"/>
          </a:xfrm>
        </p:spPr>
        <p:txBody>
          <a:bodyPr/>
          <a:lstStyle/>
          <a:p>
            <a:pPr eaLnBrk="1" hangingPunct="1"/>
            <a:r>
              <a:rPr lang="cs-CZ" sz="1100" smtClean="0">
                <a:hlinkClick r:id="rId2"/>
              </a:rPr>
              <a:t>http://commons.wikimedia.org/wiki/File:Great_wall_of_china-mutianyu_3.JPG?uselang=cs</a:t>
            </a:r>
            <a:r>
              <a:rPr lang="cs-CZ" sz="1100" smtClean="0"/>
              <a:t> citováno 4.11.2011</a:t>
            </a:r>
          </a:p>
        </p:txBody>
      </p:sp>
      <p:pic>
        <p:nvPicPr>
          <p:cNvPr id="24580" name="Picture 2" descr="File:Great wall of china-mutianyu 3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1000125"/>
            <a:ext cx="7858125" cy="546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642938" y="428625"/>
            <a:ext cx="742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7030A0"/>
                </a:solidFill>
                <a:latin typeface="+mj-lt"/>
              </a:rPr>
              <a:t>Zdi dosahují výšky 6-10 metrů a šířky 5-8 metrů.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245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chemeClr val="hlink"/>
                </a:solidFill>
              </a:rPr>
              <a:t>Od roku 1987 je Velká čínská zeď zapsána na Seznam světového dědictví UNESCO.</a:t>
            </a:r>
            <a:endParaRPr lang="cs-CZ" sz="2800" smtClean="0"/>
          </a:p>
        </p:txBody>
      </p:sp>
      <p:sp>
        <p:nvSpPr>
          <p:cNvPr id="53251" name="Zástupný symbol pro obsah 2"/>
          <p:cNvSpPr>
            <a:spLocks noGrp="1"/>
          </p:cNvSpPr>
          <p:nvPr>
            <p:ph idx="1"/>
          </p:nvPr>
        </p:nvSpPr>
        <p:spPr>
          <a:xfrm>
            <a:off x="755650" y="6165850"/>
            <a:ext cx="8178800" cy="692150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http://commons.wikimedia.org/wiki/File:The_Great_wall_-_by_Bernard_Goldbach.jpg?uselang=cs</a:t>
            </a:r>
            <a:r>
              <a:rPr lang="cs-CZ" sz="1400" smtClean="0"/>
              <a:t> citováno 6.11.2011</a:t>
            </a:r>
          </a:p>
        </p:txBody>
      </p:sp>
      <p:pic>
        <p:nvPicPr>
          <p:cNvPr id="25604" name="Picture 2" descr="File:The Great wall - by Bernard Goldbach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1214438"/>
            <a:ext cx="7397750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53251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813" y="274638"/>
            <a:ext cx="8148637" cy="4397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C000"/>
                </a:solidFill>
              </a:rPr>
              <a:t>doplň text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0" y="928688"/>
            <a:ext cx="9144000" cy="40719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706702"/>
                </a:solidFill>
              </a:rPr>
              <a:t>    Starověká Čína, nazývaná také Říše …1), se nacházela v …2) Asii. Obchodní spojení s Evropou zajišťovala …3). Číňané vynikali v pěstování …4, 5).  Psali ….6) písmem nejen na hedvábí, které získávali z ….7). Mezi slavné čínské vynálezy patří …...8, 9,10). Nejslavnější památkou je určitě …..11).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706702"/>
                </a:solidFill>
              </a:rPr>
              <a:t>    Nejslavnějším symbolem je …..12), který představuje rovnováhu . </a:t>
            </a:r>
          </a:p>
        </p:txBody>
      </p:sp>
      <p:pic>
        <p:nvPicPr>
          <p:cNvPr id="24580" name="Picture 24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0" y="47148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5286375"/>
            <a:ext cx="63579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1.středu  2.východní  3.hedvábní cesta  4.rýže  5. čaje  6. znakovým  7.bource morušového  8.-10. papír, kompas, střelný prach, hedvábí, porcelán  11. Velká čínská zeď  12. Jin a jang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3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0" y="857250"/>
            <a:ext cx="9144000" cy="5715000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http://upload.wikimedia.org/wikipedia/commons/2/2c/ChinaGeography.png citováno 11.11.2012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http://cs.wikipedia.org/wiki/Soubor:LongjiTerraces.jpg</a:t>
            </a:r>
            <a:r>
              <a:rPr lang="cs-CZ" sz="1400" smtClean="0"/>
              <a:t> citováno 11.11.2011</a:t>
            </a:r>
          </a:p>
          <a:p>
            <a:r>
              <a:rPr lang="cs-CZ" sz="1400" smtClean="0">
                <a:hlinkClick r:id="rId4"/>
              </a:rPr>
              <a:t>http://cs.wikipedia.org/wiki/R%C3%BD%C5%BEe</a:t>
            </a:r>
            <a:r>
              <a:rPr lang="cs-CZ" sz="1400" smtClean="0"/>
              <a:t> citováno 11.11.2012</a:t>
            </a:r>
          </a:p>
          <a:p>
            <a:r>
              <a:rPr lang="cs-CZ" sz="1400" smtClean="0">
                <a:hlinkClick r:id="rId5"/>
              </a:rPr>
              <a:t>http://cs.wikipedia.org/wiki/%C4%8Cajovn%C3%ADk_%C4%8D%C3%ADnsk%C3%BD</a:t>
            </a:r>
            <a:r>
              <a:rPr lang="cs-CZ" sz="1400" smtClean="0"/>
              <a:t> citováno 11.11.2011</a:t>
            </a:r>
          </a:p>
          <a:p>
            <a:r>
              <a:rPr lang="cs-CZ" sz="1400" smtClean="0"/>
              <a:t>cs.wikipedia.org/wiki/Soubor:Tea_leaves_steeping_in_a_zhong_%C4%8Daj_05.jpg citováno 11.11.2011</a:t>
            </a:r>
          </a:p>
          <a:p>
            <a:r>
              <a:rPr lang="cs-CZ" sz="1400" smtClean="0">
                <a:solidFill>
                  <a:schemeClr val="bg1"/>
                </a:solidFill>
                <a:hlinkClick r:id="rId6"/>
              </a:rPr>
              <a:t>http://cs.wikipedia.org/wiki/Soubor:Munnar_Top_station.jpg</a:t>
            </a:r>
            <a:r>
              <a:rPr lang="cs-CZ" sz="1400" smtClean="0">
                <a:solidFill>
                  <a:schemeClr val="bg1"/>
                </a:solidFill>
              </a:rPr>
              <a:t> </a:t>
            </a:r>
            <a:r>
              <a:rPr lang="cs-CZ" sz="1400" smtClean="0"/>
              <a:t>citováno 11.11.2011</a:t>
            </a:r>
          </a:p>
          <a:p>
            <a:r>
              <a:rPr lang="cs-CZ" sz="1400" smtClean="0">
                <a:hlinkClick r:id="rId7"/>
              </a:rPr>
              <a:t>http://commons.wikimedia.org/wiki/File:Rice_02.jpg?uselang=cs</a:t>
            </a:r>
            <a:r>
              <a:rPr lang="cs-CZ" sz="1400" smtClean="0"/>
              <a:t> citováno 11.11.2011</a:t>
            </a:r>
          </a:p>
          <a:p>
            <a:r>
              <a:rPr lang="cs-CZ" sz="1400" smtClean="0">
                <a:hlinkClick r:id="rId8"/>
              </a:rPr>
              <a:t>http://cs.wikipedia.org/wiki/Soubor:Qinshihuangdi3.jpg</a:t>
            </a:r>
            <a:r>
              <a:rPr lang="cs-CZ" sz="1400" smtClean="0"/>
              <a:t> citováno 12.11.2011</a:t>
            </a:r>
          </a:p>
          <a:p>
            <a:r>
              <a:rPr lang="cs-CZ" sz="1400" smtClean="0">
                <a:hlinkClick r:id="rId9"/>
              </a:rPr>
              <a:t>http://cs.wikipedia.org/wiki/Soubor:Qinshihuang.jpg</a:t>
            </a:r>
            <a:r>
              <a:rPr lang="cs-CZ" sz="1400" smtClean="0"/>
              <a:t> citováno 12.11.2011</a:t>
            </a:r>
          </a:p>
          <a:p>
            <a:r>
              <a:rPr lang="cs-CZ" sz="1400" smtClean="0">
                <a:hlinkClick r:id="rId10"/>
              </a:rPr>
              <a:t>http://cs.wikipedia.org/wiki/Soubor:Bamboo_book_-_binding_-_UCR.jpg</a:t>
            </a:r>
            <a:r>
              <a:rPr lang="cs-CZ" sz="1400" smtClean="0"/>
              <a:t> citováno 12.11.2011</a:t>
            </a:r>
          </a:p>
          <a:p>
            <a:r>
              <a:rPr lang="cs-CZ" sz="1400" smtClean="0">
                <a:hlinkClick r:id="rId11"/>
              </a:rPr>
              <a:t>http://cs.wikipedia.org/wiki/Soubor:Yin_yang.svg</a:t>
            </a:r>
            <a:r>
              <a:rPr lang="cs-CZ" sz="1400" smtClean="0"/>
              <a:t> citováno 12.11.2011</a:t>
            </a:r>
          </a:p>
          <a:p>
            <a:r>
              <a:rPr lang="cs-CZ" sz="1400" smtClean="0">
                <a:hlinkClick r:id="rId12"/>
              </a:rPr>
              <a:t>http://library.thinkquest.org/13406/sr/citováno 11.11.2011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http://www.dogcanyon.org/2010/05/24/the-world-is-a-silk-road/</a:t>
            </a:r>
            <a:r>
              <a:rPr lang="cs-CZ" sz="1400" smtClean="0"/>
              <a:t> citováno 2.11.2011</a:t>
            </a:r>
          </a:p>
          <a:p>
            <a:r>
              <a:rPr lang="cs-CZ" sz="1400" smtClean="0">
                <a:hlinkClick r:id="rId14"/>
              </a:rPr>
              <a:t>http://cs.wikipedia.org/wiki/Soubor:Kokon_1.jpg</a:t>
            </a:r>
            <a:r>
              <a:rPr lang="cs-CZ" sz="1400" smtClean="0"/>
              <a:t> citováno 4.11.2011</a:t>
            </a:r>
          </a:p>
          <a:p>
            <a:r>
              <a:rPr lang="cs-CZ" sz="1400" smtClean="0">
                <a:hlinkClick r:id="rId15"/>
              </a:rPr>
              <a:t>http://commons.wikimedia.org/wiki/File:Silk_worm_21_days_01.jpg?uselang=cs</a:t>
            </a:r>
            <a:r>
              <a:rPr lang="cs-CZ" sz="1400" smtClean="0"/>
              <a:t> citováno 3.11.2011</a:t>
            </a:r>
          </a:p>
          <a:p>
            <a:r>
              <a:rPr lang="cs-CZ" sz="1400" smtClean="0">
                <a:hlinkClick r:id="rId16"/>
              </a:rPr>
              <a:t>http://cs.wikipedia.org/wiki/Soubor:Illustration_Morus_nigra0.jpg</a:t>
            </a:r>
            <a:r>
              <a:rPr lang="cs-CZ" sz="1400" smtClean="0"/>
              <a:t> citováno 5.11.2011</a:t>
            </a:r>
          </a:p>
          <a:p>
            <a:r>
              <a:rPr lang="cs-CZ" sz="1400" smtClean="0">
                <a:hlinkClick r:id="rId17"/>
              </a:rPr>
              <a:t>http://commons.wikimedia.org/wiki/File:Silkwormeggs3500ppx.jpg?uselang=cs</a:t>
            </a:r>
            <a:r>
              <a:rPr lang="cs-CZ" sz="1400" smtClean="0"/>
              <a:t> citováno 3.11.2011</a:t>
            </a:r>
          </a:p>
          <a:p>
            <a:r>
              <a:rPr lang="cs-CZ" sz="1400" smtClean="0">
                <a:hlinkClick r:id="rId18"/>
              </a:rPr>
              <a:t>http://commons.wikimedia.org/wiki/File:Bombyx_mori_sul_bozzolo_02.jpg?uselang=cs</a:t>
            </a:r>
            <a:r>
              <a:rPr lang="cs-CZ" sz="1400" smtClean="0"/>
              <a:t> citováno 8.11.2011</a:t>
            </a:r>
          </a:p>
          <a:p>
            <a:r>
              <a:rPr lang="cs-CZ" sz="1400" smtClean="0">
                <a:hlinkClick r:id="rId19"/>
              </a:rPr>
              <a:t>http://commons.wikimedia.org/wiki/File:Silk_worm_cocoons.jpg?uselang=cs</a:t>
            </a:r>
            <a:r>
              <a:rPr lang="cs-CZ" sz="1400" smtClean="0"/>
              <a:t> citováno 4.11.2011</a:t>
            </a:r>
          </a:p>
          <a:p>
            <a:r>
              <a:rPr lang="cs-CZ" sz="1400" smtClean="0">
                <a:hlinkClick r:id="rId20"/>
              </a:rPr>
              <a:t>http://cs.wikipedia.org/wiki/Soubor:Xian_museum.jpg</a:t>
            </a:r>
            <a:r>
              <a:rPr lang="cs-CZ" sz="1400" smtClean="0"/>
              <a:t> citováno 4.11.2011</a:t>
            </a:r>
          </a:p>
          <a:p>
            <a:r>
              <a:rPr lang="cs-CZ" sz="1400" smtClean="0">
                <a:hlinkClick r:id="rId21"/>
              </a:rPr>
              <a:t>http://commons.wikimedia.org/wiki/File:TERRACOTTA_ARMY_@_Gdynia_2006_-_01_ubt.jpeg?uselang=cs</a:t>
            </a:r>
            <a:r>
              <a:rPr lang="cs-CZ" sz="1400" smtClean="0"/>
              <a:t> citováno 3.11.2011</a:t>
            </a:r>
          </a:p>
          <a:p>
            <a:r>
              <a:rPr lang="cs-CZ" sz="1400" smtClean="0">
                <a:hlinkClick r:id="rId22"/>
              </a:rPr>
              <a:t>http://commons.wikimedia.org/wiki/File:Terracotta_Army_Pit_1_-_6.jpg?uselang=cs</a:t>
            </a:r>
            <a:r>
              <a:rPr lang="cs-CZ" sz="1400" smtClean="0"/>
              <a:t> citováno 3.11.2011</a:t>
            </a:r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29688" cy="4525963"/>
          </a:xfrm>
        </p:spPr>
        <p:txBody>
          <a:bodyPr/>
          <a:lstStyle/>
          <a:p>
            <a:r>
              <a:rPr lang="cs-CZ" sz="1400" dirty="0" smtClean="0">
                <a:hlinkClick r:id="rId2"/>
              </a:rPr>
              <a:t>http://commons.wikimedia.org/wiki/File:Great_Wal_at_Mutianyu.jpg?uselang=cs</a:t>
            </a:r>
            <a:r>
              <a:rPr lang="cs-CZ" sz="1400" dirty="0" smtClean="0"/>
              <a:t> citováno 5.11.2011</a:t>
            </a:r>
          </a:p>
          <a:p>
            <a:r>
              <a:rPr lang="cs-CZ" sz="1400" dirty="0" smtClean="0">
                <a:hlinkClick r:id="rId3"/>
              </a:rPr>
              <a:t>http://commons.wikimedia.org/wiki/File:Noel_2005_P%C3%A9kin_031_muraille_de_chine_Mutianyu.jpg?uselang=cs</a:t>
            </a:r>
            <a:r>
              <a:rPr lang="cs-CZ" sz="1400" dirty="0" smtClean="0"/>
              <a:t> citováno 3.11.2011</a:t>
            </a:r>
          </a:p>
          <a:p>
            <a:r>
              <a:rPr lang="cs-CZ" sz="1400" dirty="0" smtClean="0">
                <a:hlinkClick r:id="rId4"/>
              </a:rPr>
              <a:t>http://commons.wikimedia.org/wiki/File:Jinshangling2.jpg?uselang=cs</a:t>
            </a:r>
            <a:r>
              <a:rPr lang="cs-CZ" sz="1400" dirty="0" smtClean="0"/>
              <a:t> citováno 7.11.2011</a:t>
            </a:r>
          </a:p>
          <a:p>
            <a:r>
              <a:rPr lang="cs-CZ" sz="1400" dirty="0" smtClean="0">
                <a:hlinkClick r:id="rId5"/>
              </a:rPr>
              <a:t>http://commons.wikimedia.org/wiki/File:Great_wall_of_china-mutianyu_3.JPG?uselang=cs</a:t>
            </a:r>
            <a:r>
              <a:rPr lang="cs-CZ" sz="1400" dirty="0" smtClean="0"/>
              <a:t> citováno 4.11.2011</a:t>
            </a:r>
          </a:p>
          <a:p>
            <a:r>
              <a:rPr lang="cs-CZ" sz="1400" dirty="0" smtClean="0">
                <a:hlinkClick r:id="rId6"/>
              </a:rPr>
              <a:t>http://commons.wikimedia.org/wiki/File:The_Great_wall_-_by_Bernard_Goldbach.jpg?uselang=cs</a:t>
            </a:r>
            <a:r>
              <a:rPr lang="cs-CZ" sz="1400" dirty="0" smtClean="0"/>
              <a:t> citováno </a:t>
            </a:r>
            <a:r>
              <a:rPr lang="cs-CZ" sz="1400" dirty="0" smtClean="0"/>
              <a:t>6.11.2011</a:t>
            </a:r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office.</a:t>
            </a:r>
            <a:r>
              <a:rPr lang="cs-CZ" sz="1400" dirty="0" err="1" smtClean="0">
                <a:hlinkClick r:id="rId7"/>
              </a:rPr>
              <a:t>microsoft.com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smtClean="0"/>
              <a:t>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1212</TotalTime>
  <Words>735</Words>
  <Application>Microsoft Office PowerPoint</Application>
  <PresentationFormat>Předvádění na obrazovce (4:3)</PresentationFormat>
  <Paragraphs>151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Název školy: ZŠ Klášterec nad Ohří, Krátká 676 Autor: Lenka Špillerová Název materiálu: VY_32_INOVACE_1-35_Starověká Čína  Číslo projektu: CZ.1.07/1.4.00/21.1115  </vt:lpstr>
      <vt:lpstr>STAROVĚKÁ    ČÍNA  „Říše středu“</vt:lpstr>
      <vt:lpstr>Snímek 3</vt:lpstr>
      <vt:lpstr>Snímek 4</vt:lpstr>
      <vt:lpstr>Císař, syn nebes</vt:lpstr>
      <vt:lpstr>Snímek 6</vt:lpstr>
      <vt:lpstr>Snímek 7</vt:lpstr>
      <vt:lpstr>Snímek 8</vt:lpstr>
      <vt:lpstr>Snímek 9</vt:lpstr>
      <vt:lpstr>hedvábí</vt:lpstr>
      <vt:lpstr>bourec morušový, noční motýl</vt:lpstr>
      <vt:lpstr>Moruše, ovocný strom zdroj potravy bource morušového</vt:lpstr>
      <vt:lpstr>Vylíhnutí motýla znehodnotí vlákno, proto jsou kokony zahřívány na 100°C. Tím dojde k usmrcení larvy.</vt:lpstr>
      <vt:lpstr>Na 1 kg hedvábí je potřeba 2-3tisíce larev</vt:lpstr>
      <vt:lpstr>Snímek 15</vt:lpstr>
      <vt:lpstr>Snímek 16</vt:lpstr>
      <vt:lpstr>Snímek 17</vt:lpstr>
      <vt:lpstr>Snímek 18</vt:lpstr>
      <vt:lpstr>Na stavbě pracovaly statisíce lidí, hlavně otroků a zajatců. Mnozí z nich při stavbě zemřeli. </vt:lpstr>
      <vt:lpstr>Každých několik set metrů je zeď zesílena věžemi, které sloužily jako pozorovací a signální stanoviště, skladiště zbraní a v případě nutnosti i jako útočiště obránců. </vt:lpstr>
      <vt:lpstr>Snímek 21</vt:lpstr>
      <vt:lpstr>Od roku 1987 je Velká čínská zeď zapsána na Seznam světového dědictví UNESCO.</vt:lpstr>
      <vt:lpstr>doplň text</vt:lpstr>
      <vt:lpstr>použité zdroje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   ČÍNA</dc:title>
  <cp:lastModifiedBy>Uživatel</cp:lastModifiedBy>
  <cp:revision>108</cp:revision>
  <dcterms:modified xsi:type="dcterms:W3CDTF">2012-06-15T19:00:26Z</dcterms:modified>
</cp:coreProperties>
</file>