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2" r:id="rId1"/>
  </p:sldMasterIdLst>
  <p:notesMasterIdLst>
    <p:notesMasterId r:id="rId15"/>
  </p:notesMasterIdLst>
  <p:sldIdLst>
    <p:sldId id="294" r:id="rId2"/>
    <p:sldId id="256" r:id="rId3"/>
    <p:sldId id="290" r:id="rId4"/>
    <p:sldId id="257" r:id="rId5"/>
    <p:sldId id="283" r:id="rId6"/>
    <p:sldId id="291" r:id="rId7"/>
    <p:sldId id="284" r:id="rId8"/>
    <p:sldId id="258" r:id="rId9"/>
    <p:sldId id="289" r:id="rId10"/>
    <p:sldId id="292" r:id="rId11"/>
    <p:sldId id="275" r:id="rId12"/>
    <p:sldId id="264" r:id="rId13"/>
    <p:sldId id="29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DAA8"/>
    <a:srgbClr val="769FC4"/>
    <a:srgbClr val="7D9ABD"/>
    <a:srgbClr val="99BDA2"/>
    <a:srgbClr val="94ACC8"/>
    <a:srgbClr val="9B93C9"/>
    <a:srgbClr val="AB96C6"/>
    <a:srgbClr val="BF9DB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A09C9E-3A63-4D94-8002-C03E6985B739}" type="doc">
      <dgm:prSet loTypeId="urn:microsoft.com/office/officeart/2005/8/layout/pyramid3" loCatId="pyramid" qsTypeId="urn:microsoft.com/office/officeart/2005/8/quickstyle/simple1" qsCatId="simple" csTypeId="urn:microsoft.com/office/officeart/2005/8/colors/colorful3" csCatId="colorful" phldr="1"/>
      <dgm:spPr/>
    </dgm:pt>
    <dgm:pt modelId="{13F5C8E3-C2B4-427F-82D3-DCF34066E681}">
      <dgm:prSet phldrT="[Text]" custT="1"/>
      <dgm:spPr/>
      <dgm:t>
        <a:bodyPr/>
        <a:lstStyle/>
        <a:p>
          <a:r>
            <a:rPr lang="cs-CZ" sz="2800" dirty="0" smtClean="0"/>
            <a:t>občané</a:t>
          </a:r>
        </a:p>
        <a:p>
          <a:endParaRPr lang="cs-CZ" sz="2500" dirty="0"/>
        </a:p>
      </dgm:t>
    </dgm:pt>
    <dgm:pt modelId="{2387990C-3217-4284-9841-1A2988F0404D}" type="parTrans" cxnId="{A9290BFF-7246-4DBD-9D67-EB6045054263}">
      <dgm:prSet/>
      <dgm:spPr/>
      <dgm:t>
        <a:bodyPr/>
        <a:lstStyle/>
        <a:p>
          <a:endParaRPr lang="cs-CZ"/>
        </a:p>
      </dgm:t>
    </dgm:pt>
    <dgm:pt modelId="{F5AEAE8F-EE85-4A14-A8E7-9101EF72551E}" type="sibTrans" cxnId="{A9290BFF-7246-4DBD-9D67-EB6045054263}">
      <dgm:prSet/>
      <dgm:spPr/>
      <dgm:t>
        <a:bodyPr/>
        <a:lstStyle/>
        <a:p>
          <a:endParaRPr lang="cs-CZ"/>
        </a:p>
      </dgm:t>
    </dgm:pt>
    <dgm:pt modelId="{2DF6B78A-13A6-45BE-ADB5-94E5B71BE943}">
      <dgm:prSet phldrT="[Text]" custT="1"/>
      <dgm:spPr/>
      <dgm:t>
        <a:bodyPr/>
        <a:lstStyle/>
        <a:p>
          <a:r>
            <a:rPr lang="cs-CZ" sz="2800" dirty="0" smtClean="0"/>
            <a:t>ženy a děti</a:t>
          </a:r>
          <a:endParaRPr lang="cs-CZ" sz="2800" dirty="0"/>
        </a:p>
      </dgm:t>
    </dgm:pt>
    <dgm:pt modelId="{55DD8910-8088-434D-A676-8844676E67E8}" type="parTrans" cxnId="{0B9EF330-536B-424D-BC04-AF36697D25CF}">
      <dgm:prSet/>
      <dgm:spPr/>
      <dgm:t>
        <a:bodyPr/>
        <a:lstStyle/>
        <a:p>
          <a:endParaRPr lang="cs-CZ"/>
        </a:p>
      </dgm:t>
    </dgm:pt>
    <dgm:pt modelId="{B2CFF705-F878-4F88-9E27-DC72553E8C39}" type="sibTrans" cxnId="{0B9EF330-536B-424D-BC04-AF36697D25CF}">
      <dgm:prSet/>
      <dgm:spPr/>
      <dgm:t>
        <a:bodyPr/>
        <a:lstStyle/>
        <a:p>
          <a:endParaRPr lang="cs-CZ"/>
        </a:p>
      </dgm:t>
    </dgm:pt>
    <dgm:pt modelId="{AE62D8E5-0669-40B4-8393-47661B455524}">
      <dgm:prSet phldrT="[Text]" custT="1"/>
      <dgm:spPr/>
      <dgm:t>
        <a:bodyPr/>
        <a:lstStyle/>
        <a:p>
          <a:r>
            <a:rPr lang="cs-CZ" sz="2800" dirty="0" smtClean="0"/>
            <a:t>otroci</a:t>
          </a:r>
        </a:p>
        <a:p>
          <a:endParaRPr lang="cs-CZ" sz="1200" dirty="0"/>
        </a:p>
      </dgm:t>
    </dgm:pt>
    <dgm:pt modelId="{C2A1B091-C053-46E2-A8CF-1E82EFD80413}" type="parTrans" cxnId="{BF4BE069-A5B5-407E-AD9C-22C60FB881CE}">
      <dgm:prSet/>
      <dgm:spPr/>
      <dgm:t>
        <a:bodyPr/>
        <a:lstStyle/>
        <a:p>
          <a:endParaRPr lang="cs-CZ"/>
        </a:p>
      </dgm:t>
    </dgm:pt>
    <dgm:pt modelId="{2D4DAC18-08F5-4465-B142-224336C82EE4}" type="sibTrans" cxnId="{BF4BE069-A5B5-407E-AD9C-22C60FB881CE}">
      <dgm:prSet/>
      <dgm:spPr/>
      <dgm:t>
        <a:bodyPr/>
        <a:lstStyle/>
        <a:p>
          <a:endParaRPr lang="cs-CZ"/>
        </a:p>
      </dgm:t>
    </dgm:pt>
    <dgm:pt modelId="{69BF44B3-060C-42FC-AF4E-1FAFB693DEB4}">
      <dgm:prSet custT="1"/>
      <dgm:spPr/>
      <dgm:t>
        <a:bodyPr/>
        <a:lstStyle/>
        <a:p>
          <a:r>
            <a:rPr lang="cs-CZ" sz="2800" dirty="0" smtClean="0"/>
            <a:t>cizinci</a:t>
          </a:r>
        </a:p>
        <a:p>
          <a:endParaRPr lang="cs-CZ" sz="1800" dirty="0"/>
        </a:p>
      </dgm:t>
    </dgm:pt>
    <dgm:pt modelId="{9A7C00F4-63AE-4FF5-9AD7-4F55D1BF4300}" type="parTrans" cxnId="{893E5C99-159B-44E0-A588-08B352813405}">
      <dgm:prSet/>
      <dgm:spPr/>
      <dgm:t>
        <a:bodyPr/>
        <a:lstStyle/>
        <a:p>
          <a:endParaRPr lang="cs-CZ"/>
        </a:p>
      </dgm:t>
    </dgm:pt>
    <dgm:pt modelId="{ED743AAB-EE7A-4D68-8665-962FB7EF3AC3}" type="sibTrans" cxnId="{893E5C99-159B-44E0-A588-08B352813405}">
      <dgm:prSet/>
      <dgm:spPr/>
      <dgm:t>
        <a:bodyPr/>
        <a:lstStyle/>
        <a:p>
          <a:endParaRPr lang="cs-CZ"/>
        </a:p>
      </dgm:t>
    </dgm:pt>
    <dgm:pt modelId="{28C178F9-4DED-4486-B704-2B9E69203921}" type="pres">
      <dgm:prSet presAssocID="{88A09C9E-3A63-4D94-8002-C03E6985B739}" presName="Name0" presStyleCnt="0">
        <dgm:presLayoutVars>
          <dgm:dir/>
          <dgm:animLvl val="lvl"/>
          <dgm:resizeHandles val="exact"/>
        </dgm:presLayoutVars>
      </dgm:prSet>
      <dgm:spPr/>
    </dgm:pt>
    <dgm:pt modelId="{99A01B46-41DB-4F83-93CF-0CF276EB187C}" type="pres">
      <dgm:prSet presAssocID="{13F5C8E3-C2B4-427F-82D3-DCF34066E681}" presName="Name8" presStyleCnt="0"/>
      <dgm:spPr/>
    </dgm:pt>
    <dgm:pt modelId="{75DD760C-E417-4411-AD06-B00E179129F0}" type="pres">
      <dgm:prSet presAssocID="{13F5C8E3-C2B4-427F-82D3-DCF34066E681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FB39E-1A1D-4CF4-88F1-8FCBE837F862}" type="pres">
      <dgm:prSet presAssocID="{13F5C8E3-C2B4-427F-82D3-DCF34066E68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B61B1E-F2C4-4D18-8B39-0E4132022C2B}" type="pres">
      <dgm:prSet presAssocID="{2DF6B78A-13A6-45BE-ADB5-94E5B71BE943}" presName="Name8" presStyleCnt="0"/>
      <dgm:spPr/>
    </dgm:pt>
    <dgm:pt modelId="{DF5560B5-BA26-4575-AD6E-266DF745B3A7}" type="pres">
      <dgm:prSet presAssocID="{2DF6B78A-13A6-45BE-ADB5-94E5B71BE943}" presName="level" presStyleLbl="node1" presStyleIdx="1" presStyleCnt="4" custScaleX="10013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82BDD8-43DB-4424-8B35-BFAD184133A3}" type="pres">
      <dgm:prSet presAssocID="{2DF6B78A-13A6-45BE-ADB5-94E5B71BE94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2EFDF0-C4E2-4EEA-A9EE-2BCFBD249FF1}" type="pres">
      <dgm:prSet presAssocID="{69BF44B3-060C-42FC-AF4E-1FAFB693DEB4}" presName="Name8" presStyleCnt="0"/>
      <dgm:spPr/>
    </dgm:pt>
    <dgm:pt modelId="{D900717A-6ADE-44AC-B135-1C920CF8D11D}" type="pres">
      <dgm:prSet presAssocID="{69BF44B3-060C-42FC-AF4E-1FAFB693DEB4}" presName="level" presStyleLbl="node1" presStyleIdx="2" presStyleCnt="4" custScaleX="100506" custScaleY="1200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5E6C04-B92C-4C34-AE7C-A2C7ACA875F4}" type="pres">
      <dgm:prSet presAssocID="{69BF44B3-060C-42FC-AF4E-1FAFB693DEB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F57B87-5C9A-4C99-A081-5DA308E4625D}" type="pres">
      <dgm:prSet presAssocID="{AE62D8E5-0669-40B4-8393-47661B455524}" presName="Name8" presStyleCnt="0"/>
      <dgm:spPr/>
    </dgm:pt>
    <dgm:pt modelId="{A049B2D5-EAAB-4D19-999B-51884116E390}" type="pres">
      <dgm:prSet presAssocID="{AE62D8E5-0669-40B4-8393-47661B455524}" presName="level" presStyleLbl="node1" presStyleIdx="3" presStyleCnt="4" custScaleX="104536" custScaleY="14399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373B4C-B88D-4E3E-B96B-876381DF90F5}" type="pres">
      <dgm:prSet presAssocID="{AE62D8E5-0669-40B4-8393-47661B45552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B180A9-4997-41A7-8E2C-FD234B1655DF}" type="presOf" srcId="{2DF6B78A-13A6-45BE-ADB5-94E5B71BE943}" destId="{DF5560B5-BA26-4575-AD6E-266DF745B3A7}" srcOrd="0" destOrd="0" presId="urn:microsoft.com/office/officeart/2005/8/layout/pyramid3"/>
    <dgm:cxn modelId="{743E9D05-EA13-4546-9911-7DDC3F31D181}" type="presOf" srcId="{69BF44B3-060C-42FC-AF4E-1FAFB693DEB4}" destId="{D900717A-6ADE-44AC-B135-1C920CF8D11D}" srcOrd="0" destOrd="0" presId="urn:microsoft.com/office/officeart/2005/8/layout/pyramid3"/>
    <dgm:cxn modelId="{06421918-1993-4146-88C0-9604F5E3FE24}" type="presOf" srcId="{13F5C8E3-C2B4-427F-82D3-DCF34066E681}" destId="{7F3FB39E-1A1D-4CF4-88F1-8FCBE837F862}" srcOrd="1" destOrd="0" presId="urn:microsoft.com/office/officeart/2005/8/layout/pyramid3"/>
    <dgm:cxn modelId="{FF491D51-6187-44B4-9C29-49A4F320C537}" type="presOf" srcId="{2DF6B78A-13A6-45BE-ADB5-94E5B71BE943}" destId="{7382BDD8-43DB-4424-8B35-BFAD184133A3}" srcOrd="1" destOrd="0" presId="urn:microsoft.com/office/officeart/2005/8/layout/pyramid3"/>
    <dgm:cxn modelId="{6E4DA539-1102-486B-A27A-3440B09E39E8}" type="presOf" srcId="{88A09C9E-3A63-4D94-8002-C03E6985B739}" destId="{28C178F9-4DED-4486-B704-2B9E69203921}" srcOrd="0" destOrd="0" presId="urn:microsoft.com/office/officeart/2005/8/layout/pyramid3"/>
    <dgm:cxn modelId="{BF4BE069-A5B5-407E-AD9C-22C60FB881CE}" srcId="{88A09C9E-3A63-4D94-8002-C03E6985B739}" destId="{AE62D8E5-0669-40B4-8393-47661B455524}" srcOrd="3" destOrd="0" parTransId="{C2A1B091-C053-46E2-A8CF-1E82EFD80413}" sibTransId="{2D4DAC18-08F5-4465-B142-224336C82EE4}"/>
    <dgm:cxn modelId="{02945F11-1CD9-47F7-92CE-B0DD0B8351A4}" type="presOf" srcId="{69BF44B3-060C-42FC-AF4E-1FAFB693DEB4}" destId="{1D5E6C04-B92C-4C34-AE7C-A2C7ACA875F4}" srcOrd="1" destOrd="0" presId="urn:microsoft.com/office/officeart/2005/8/layout/pyramid3"/>
    <dgm:cxn modelId="{0B9EF330-536B-424D-BC04-AF36697D25CF}" srcId="{88A09C9E-3A63-4D94-8002-C03E6985B739}" destId="{2DF6B78A-13A6-45BE-ADB5-94E5B71BE943}" srcOrd="1" destOrd="0" parTransId="{55DD8910-8088-434D-A676-8844676E67E8}" sibTransId="{B2CFF705-F878-4F88-9E27-DC72553E8C39}"/>
    <dgm:cxn modelId="{893E5C99-159B-44E0-A588-08B352813405}" srcId="{88A09C9E-3A63-4D94-8002-C03E6985B739}" destId="{69BF44B3-060C-42FC-AF4E-1FAFB693DEB4}" srcOrd="2" destOrd="0" parTransId="{9A7C00F4-63AE-4FF5-9AD7-4F55D1BF4300}" sibTransId="{ED743AAB-EE7A-4D68-8665-962FB7EF3AC3}"/>
    <dgm:cxn modelId="{953348DB-5D1D-42C2-9B63-4A4109035300}" type="presOf" srcId="{13F5C8E3-C2B4-427F-82D3-DCF34066E681}" destId="{75DD760C-E417-4411-AD06-B00E179129F0}" srcOrd="0" destOrd="0" presId="urn:microsoft.com/office/officeart/2005/8/layout/pyramid3"/>
    <dgm:cxn modelId="{5F96F160-AC59-42C4-8ACF-AA1CFF60F723}" type="presOf" srcId="{AE62D8E5-0669-40B4-8393-47661B455524}" destId="{6A373B4C-B88D-4E3E-B96B-876381DF90F5}" srcOrd="1" destOrd="0" presId="urn:microsoft.com/office/officeart/2005/8/layout/pyramid3"/>
    <dgm:cxn modelId="{EF347C2A-DCEE-4E62-AA8D-9D1C000FD5F5}" type="presOf" srcId="{AE62D8E5-0669-40B4-8393-47661B455524}" destId="{A049B2D5-EAAB-4D19-999B-51884116E390}" srcOrd="0" destOrd="0" presId="urn:microsoft.com/office/officeart/2005/8/layout/pyramid3"/>
    <dgm:cxn modelId="{A9290BFF-7246-4DBD-9D67-EB6045054263}" srcId="{88A09C9E-3A63-4D94-8002-C03E6985B739}" destId="{13F5C8E3-C2B4-427F-82D3-DCF34066E681}" srcOrd="0" destOrd="0" parTransId="{2387990C-3217-4284-9841-1A2988F0404D}" sibTransId="{F5AEAE8F-EE85-4A14-A8E7-9101EF72551E}"/>
    <dgm:cxn modelId="{34A40970-AA7F-40F4-BC4B-8D46B70B638B}" type="presParOf" srcId="{28C178F9-4DED-4486-B704-2B9E69203921}" destId="{99A01B46-41DB-4F83-93CF-0CF276EB187C}" srcOrd="0" destOrd="0" presId="urn:microsoft.com/office/officeart/2005/8/layout/pyramid3"/>
    <dgm:cxn modelId="{C8CFDDE9-CBD1-457B-BCF8-3E7B0F31BF4A}" type="presParOf" srcId="{99A01B46-41DB-4F83-93CF-0CF276EB187C}" destId="{75DD760C-E417-4411-AD06-B00E179129F0}" srcOrd="0" destOrd="0" presId="urn:microsoft.com/office/officeart/2005/8/layout/pyramid3"/>
    <dgm:cxn modelId="{5BCE6ACF-3C71-4E5B-9FDA-A45E81FD84F6}" type="presParOf" srcId="{99A01B46-41DB-4F83-93CF-0CF276EB187C}" destId="{7F3FB39E-1A1D-4CF4-88F1-8FCBE837F862}" srcOrd="1" destOrd="0" presId="urn:microsoft.com/office/officeart/2005/8/layout/pyramid3"/>
    <dgm:cxn modelId="{657735D8-FD6D-411D-9DFE-8D02532B0006}" type="presParOf" srcId="{28C178F9-4DED-4486-B704-2B9E69203921}" destId="{AEB61B1E-F2C4-4D18-8B39-0E4132022C2B}" srcOrd="1" destOrd="0" presId="urn:microsoft.com/office/officeart/2005/8/layout/pyramid3"/>
    <dgm:cxn modelId="{18813D5C-F455-4763-9534-ED7EA512B165}" type="presParOf" srcId="{AEB61B1E-F2C4-4D18-8B39-0E4132022C2B}" destId="{DF5560B5-BA26-4575-AD6E-266DF745B3A7}" srcOrd="0" destOrd="0" presId="urn:microsoft.com/office/officeart/2005/8/layout/pyramid3"/>
    <dgm:cxn modelId="{5FA42052-D02D-4F3A-9278-2762E03D4B6F}" type="presParOf" srcId="{AEB61B1E-F2C4-4D18-8B39-0E4132022C2B}" destId="{7382BDD8-43DB-4424-8B35-BFAD184133A3}" srcOrd="1" destOrd="0" presId="urn:microsoft.com/office/officeart/2005/8/layout/pyramid3"/>
    <dgm:cxn modelId="{177F68E2-671F-4566-9B32-2C524D02052B}" type="presParOf" srcId="{28C178F9-4DED-4486-B704-2B9E69203921}" destId="{432EFDF0-C4E2-4EEA-A9EE-2BCFBD249FF1}" srcOrd="2" destOrd="0" presId="urn:microsoft.com/office/officeart/2005/8/layout/pyramid3"/>
    <dgm:cxn modelId="{AF4A7FDF-093B-43AC-BBD0-7360A638E5C5}" type="presParOf" srcId="{432EFDF0-C4E2-4EEA-A9EE-2BCFBD249FF1}" destId="{D900717A-6ADE-44AC-B135-1C920CF8D11D}" srcOrd="0" destOrd="0" presId="urn:microsoft.com/office/officeart/2005/8/layout/pyramid3"/>
    <dgm:cxn modelId="{1B3C7B6E-F3B7-412C-8685-EEFE9B8FD766}" type="presParOf" srcId="{432EFDF0-C4E2-4EEA-A9EE-2BCFBD249FF1}" destId="{1D5E6C04-B92C-4C34-AE7C-A2C7ACA875F4}" srcOrd="1" destOrd="0" presId="urn:microsoft.com/office/officeart/2005/8/layout/pyramid3"/>
    <dgm:cxn modelId="{5D5FF48B-BE94-479A-8E3D-5B1EB910D9FB}" type="presParOf" srcId="{28C178F9-4DED-4486-B704-2B9E69203921}" destId="{24F57B87-5C9A-4C99-A081-5DA308E4625D}" srcOrd="3" destOrd="0" presId="urn:microsoft.com/office/officeart/2005/8/layout/pyramid3"/>
    <dgm:cxn modelId="{BF3D5A7D-8B2C-4535-A792-A942F836B562}" type="presParOf" srcId="{24F57B87-5C9A-4C99-A081-5DA308E4625D}" destId="{A049B2D5-EAAB-4D19-999B-51884116E390}" srcOrd="0" destOrd="0" presId="urn:microsoft.com/office/officeart/2005/8/layout/pyramid3"/>
    <dgm:cxn modelId="{B0A6876C-858E-46B9-9274-1F35D65A5C1F}" type="presParOf" srcId="{24F57B87-5C9A-4C99-A081-5DA308E4625D}" destId="{6A373B4C-B88D-4E3E-B96B-876381DF90F5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2A01E2-B6C9-4D58-8333-2D43F3C80490}" type="doc">
      <dgm:prSet loTypeId="urn:microsoft.com/office/officeart/2005/8/layout/venn2" loCatId="relationship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320C10A8-601C-4B38-AC89-4068B4FDC7C7}">
      <dgm:prSet phldrT="[Text]" custT="1"/>
      <dgm:spPr/>
      <dgm:t>
        <a:bodyPr/>
        <a:lstStyle/>
        <a:p>
          <a:r>
            <a:rPr lang="cs-CZ" sz="2000" b="1" dirty="0" smtClean="0"/>
            <a:t>lidové shromáždění</a:t>
          </a:r>
          <a:endParaRPr lang="cs-CZ" sz="2000" b="1" dirty="0"/>
        </a:p>
      </dgm:t>
    </dgm:pt>
    <dgm:pt modelId="{6236E832-0D37-4C3C-8303-45579A0B9BE1}" type="parTrans" cxnId="{0893BA96-AB19-4F0A-9FE7-A0AC09BBF9E7}">
      <dgm:prSet/>
      <dgm:spPr/>
      <dgm:t>
        <a:bodyPr/>
        <a:lstStyle/>
        <a:p>
          <a:endParaRPr lang="cs-CZ" sz="1600"/>
        </a:p>
      </dgm:t>
    </dgm:pt>
    <dgm:pt modelId="{77EB51DA-74E3-43A7-A4F5-8D55571418F3}" type="sibTrans" cxnId="{0893BA96-AB19-4F0A-9FE7-A0AC09BBF9E7}">
      <dgm:prSet/>
      <dgm:spPr/>
      <dgm:t>
        <a:bodyPr/>
        <a:lstStyle/>
        <a:p>
          <a:endParaRPr lang="cs-CZ" sz="1600"/>
        </a:p>
      </dgm:t>
    </dgm:pt>
    <dgm:pt modelId="{C91EE0C3-F540-45E2-92D9-9D81DCB91444}">
      <dgm:prSet phldrT="[Text]" custT="1"/>
      <dgm:spPr/>
      <dgm:t>
        <a:bodyPr/>
        <a:lstStyle/>
        <a:p>
          <a:r>
            <a:rPr lang="cs-CZ" sz="2000" b="1" dirty="0" smtClean="0"/>
            <a:t>rada pěti set</a:t>
          </a:r>
        </a:p>
        <a:p>
          <a:r>
            <a:rPr lang="cs-CZ" sz="1600" dirty="0" smtClean="0">
              <a:solidFill>
                <a:schemeClr val="bg1"/>
              </a:solidFill>
            </a:rPr>
            <a:t>voleni losem</a:t>
          </a:r>
          <a:endParaRPr lang="cs-CZ" sz="1600" dirty="0">
            <a:solidFill>
              <a:schemeClr val="bg1"/>
            </a:solidFill>
          </a:endParaRPr>
        </a:p>
      </dgm:t>
    </dgm:pt>
    <dgm:pt modelId="{8B337AF6-EED8-4628-BF6E-56E9D8F5FE0C}" type="parTrans" cxnId="{1391B8E7-616D-4927-B8FF-380C6D1E1AF3}">
      <dgm:prSet/>
      <dgm:spPr/>
      <dgm:t>
        <a:bodyPr/>
        <a:lstStyle/>
        <a:p>
          <a:endParaRPr lang="cs-CZ" sz="1600"/>
        </a:p>
      </dgm:t>
    </dgm:pt>
    <dgm:pt modelId="{E7C4DAFA-DEC7-4E10-AFBE-D713091E3889}" type="sibTrans" cxnId="{1391B8E7-616D-4927-B8FF-380C6D1E1AF3}">
      <dgm:prSet/>
      <dgm:spPr/>
      <dgm:t>
        <a:bodyPr/>
        <a:lstStyle/>
        <a:p>
          <a:endParaRPr lang="cs-CZ" sz="1600"/>
        </a:p>
      </dgm:t>
    </dgm:pt>
    <dgm:pt modelId="{2A1317E8-9F24-48FF-AB1C-912096AA5436}">
      <dgm:prSet phldrT="[Text]" custT="1"/>
      <dgm:spPr/>
      <dgm:t>
        <a:bodyPr/>
        <a:lstStyle/>
        <a:p>
          <a:r>
            <a:rPr lang="cs-CZ" sz="2000" dirty="0" smtClean="0"/>
            <a:t>50 </a:t>
          </a:r>
          <a:r>
            <a:rPr lang="cs-CZ" sz="2000" dirty="0" err="1" smtClean="0"/>
            <a:t>prytanů</a:t>
          </a:r>
          <a:endParaRPr lang="cs-CZ" sz="2000" dirty="0"/>
        </a:p>
      </dgm:t>
    </dgm:pt>
    <dgm:pt modelId="{31A92591-FB51-492C-AD18-DDB1732BC1B8}" type="parTrans" cxnId="{ACFCBD81-3AD4-4985-80B4-385DDFD21EB6}">
      <dgm:prSet/>
      <dgm:spPr/>
      <dgm:t>
        <a:bodyPr/>
        <a:lstStyle/>
        <a:p>
          <a:endParaRPr lang="cs-CZ" sz="1600"/>
        </a:p>
      </dgm:t>
    </dgm:pt>
    <dgm:pt modelId="{50DB2675-A41F-4FB0-87C9-CF090EC3A71A}" type="sibTrans" cxnId="{ACFCBD81-3AD4-4985-80B4-385DDFD21EB6}">
      <dgm:prSet/>
      <dgm:spPr/>
      <dgm:t>
        <a:bodyPr/>
        <a:lstStyle/>
        <a:p>
          <a:endParaRPr lang="cs-CZ" sz="1600"/>
        </a:p>
      </dgm:t>
    </dgm:pt>
    <dgm:pt modelId="{DC352EE9-E590-4CF4-B0CA-EC6257492726}">
      <dgm:prSet phldrT="[Text]" custT="1"/>
      <dgm:spPr/>
      <dgm:t>
        <a:bodyPr/>
        <a:lstStyle/>
        <a:p>
          <a:r>
            <a:rPr lang="cs-CZ" sz="2000" dirty="0" smtClean="0"/>
            <a:t>9 </a:t>
          </a:r>
          <a:r>
            <a:rPr lang="cs-CZ" sz="2000" dirty="0" err="1" smtClean="0"/>
            <a:t>archontů</a:t>
          </a:r>
          <a:endParaRPr lang="cs-CZ" sz="2000" dirty="0"/>
        </a:p>
      </dgm:t>
    </dgm:pt>
    <dgm:pt modelId="{D4649859-18BC-4D06-AFE2-3285AA4C1DE2}" type="parTrans" cxnId="{3386B6D6-0E0C-4C15-8393-267AD8EA717D}">
      <dgm:prSet/>
      <dgm:spPr/>
      <dgm:t>
        <a:bodyPr/>
        <a:lstStyle/>
        <a:p>
          <a:endParaRPr lang="cs-CZ" sz="1600"/>
        </a:p>
      </dgm:t>
    </dgm:pt>
    <dgm:pt modelId="{3E6714A8-2DD8-4C69-AC35-97F396D61563}" type="sibTrans" cxnId="{3386B6D6-0E0C-4C15-8393-267AD8EA717D}">
      <dgm:prSet/>
      <dgm:spPr/>
      <dgm:t>
        <a:bodyPr/>
        <a:lstStyle/>
        <a:p>
          <a:endParaRPr lang="cs-CZ" sz="1600"/>
        </a:p>
      </dgm:t>
    </dgm:pt>
    <dgm:pt modelId="{2DF86FD0-9DFD-4E03-AF5A-16A3F11B3FF4}">
      <dgm:prSet/>
      <dgm:spPr/>
      <dgm:t>
        <a:bodyPr/>
        <a:lstStyle/>
        <a:p>
          <a:r>
            <a:rPr lang="cs-CZ" dirty="0" smtClean="0"/>
            <a:t>10 stratégů</a:t>
          </a:r>
          <a:endParaRPr lang="cs-CZ" dirty="0"/>
        </a:p>
      </dgm:t>
    </dgm:pt>
    <dgm:pt modelId="{21DED091-1FCF-42BF-94A0-1AAF32CE5523}" type="parTrans" cxnId="{0702C5A2-8A94-4CED-BB00-527D0E1729F3}">
      <dgm:prSet/>
      <dgm:spPr/>
      <dgm:t>
        <a:bodyPr/>
        <a:lstStyle/>
        <a:p>
          <a:endParaRPr lang="cs-CZ"/>
        </a:p>
      </dgm:t>
    </dgm:pt>
    <dgm:pt modelId="{8A5C53C5-15CC-4E6A-B8F0-E7FD69B1A3C7}" type="sibTrans" cxnId="{0702C5A2-8A94-4CED-BB00-527D0E1729F3}">
      <dgm:prSet/>
      <dgm:spPr/>
      <dgm:t>
        <a:bodyPr/>
        <a:lstStyle/>
        <a:p>
          <a:endParaRPr lang="cs-CZ"/>
        </a:p>
      </dgm:t>
    </dgm:pt>
    <dgm:pt modelId="{58549DF0-76E2-4890-B084-1E7A6E00D434}" type="pres">
      <dgm:prSet presAssocID="{352A01E2-B6C9-4D58-8333-2D43F3C80490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4C76EF-42E2-45F1-B4AA-6357C3FDBBD4}" type="pres">
      <dgm:prSet presAssocID="{352A01E2-B6C9-4D58-8333-2D43F3C80490}" presName="comp1" presStyleCnt="0"/>
      <dgm:spPr/>
    </dgm:pt>
    <dgm:pt modelId="{B1325EF1-2125-4D94-A64D-5CF833F2ECEC}" type="pres">
      <dgm:prSet presAssocID="{352A01E2-B6C9-4D58-8333-2D43F3C80490}" presName="circle1" presStyleLbl="node1" presStyleIdx="0" presStyleCnt="5" custScaleX="142858" custLinFactNeighborX="-3279"/>
      <dgm:spPr/>
      <dgm:t>
        <a:bodyPr/>
        <a:lstStyle/>
        <a:p>
          <a:endParaRPr lang="cs-CZ"/>
        </a:p>
      </dgm:t>
    </dgm:pt>
    <dgm:pt modelId="{6019B72D-79F7-4DC9-AABA-CAC3E71E7049}" type="pres">
      <dgm:prSet presAssocID="{352A01E2-B6C9-4D58-8333-2D43F3C80490}" presName="c1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49A011-64F9-4388-9C48-26B35710BE1D}" type="pres">
      <dgm:prSet presAssocID="{352A01E2-B6C9-4D58-8333-2D43F3C80490}" presName="comp2" presStyleCnt="0"/>
      <dgm:spPr/>
    </dgm:pt>
    <dgm:pt modelId="{C3C42DBB-D184-4F77-89BF-41B228B56DAD}" type="pres">
      <dgm:prSet presAssocID="{352A01E2-B6C9-4D58-8333-2D43F3C80490}" presName="circle2" presStyleLbl="node1" presStyleIdx="1" presStyleCnt="5" custScaleX="114754" custScaleY="89293" custLinFactNeighborX="0" custLinFactNeighborY="-2459"/>
      <dgm:spPr/>
      <dgm:t>
        <a:bodyPr/>
        <a:lstStyle/>
        <a:p>
          <a:endParaRPr lang="cs-CZ"/>
        </a:p>
      </dgm:t>
    </dgm:pt>
    <dgm:pt modelId="{785BC92A-BB0C-4C66-8D63-A7DF42708404}" type="pres">
      <dgm:prSet presAssocID="{352A01E2-B6C9-4D58-8333-2D43F3C80490}" presName="c2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B93C3C-C6A6-428B-A7F5-CE66E069D753}" type="pres">
      <dgm:prSet presAssocID="{352A01E2-B6C9-4D58-8333-2D43F3C80490}" presName="comp3" presStyleCnt="0"/>
      <dgm:spPr/>
    </dgm:pt>
    <dgm:pt modelId="{C07FC34E-454A-4972-951F-2E63709F70A2}" type="pres">
      <dgm:prSet presAssocID="{352A01E2-B6C9-4D58-8333-2D43F3C80490}" presName="circle3" presStyleLbl="node1" presStyleIdx="2" presStyleCnt="5" custScaleY="90476"/>
      <dgm:spPr/>
      <dgm:t>
        <a:bodyPr/>
        <a:lstStyle/>
        <a:p>
          <a:endParaRPr lang="cs-CZ"/>
        </a:p>
      </dgm:t>
    </dgm:pt>
    <dgm:pt modelId="{A133ABA9-ACFB-4997-98A0-FB482DF02368}" type="pres">
      <dgm:prSet presAssocID="{352A01E2-B6C9-4D58-8333-2D43F3C80490}" presName="c3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BC10BE-44D8-4FA6-9DD9-603C76257CF5}" type="pres">
      <dgm:prSet presAssocID="{352A01E2-B6C9-4D58-8333-2D43F3C80490}" presName="comp4" presStyleCnt="0"/>
      <dgm:spPr/>
    </dgm:pt>
    <dgm:pt modelId="{DCBBE8E4-23CB-4529-B742-732963AA34B9}" type="pres">
      <dgm:prSet presAssocID="{352A01E2-B6C9-4D58-8333-2D43F3C80490}" presName="circle4" presStyleLbl="node1" presStyleIdx="3" presStyleCnt="5" custScaleX="111262" custScaleY="83720"/>
      <dgm:spPr/>
      <dgm:t>
        <a:bodyPr/>
        <a:lstStyle/>
        <a:p>
          <a:endParaRPr lang="cs-CZ"/>
        </a:p>
      </dgm:t>
    </dgm:pt>
    <dgm:pt modelId="{AC5BB0CB-C6D0-4FF7-9825-A8A31465156B}" type="pres">
      <dgm:prSet presAssocID="{352A01E2-B6C9-4D58-8333-2D43F3C80490}" presName="c4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A931C-3AFD-458E-BEF6-B64C7AA8C7E1}" type="pres">
      <dgm:prSet presAssocID="{352A01E2-B6C9-4D58-8333-2D43F3C80490}" presName="comp5" presStyleCnt="0"/>
      <dgm:spPr/>
    </dgm:pt>
    <dgm:pt modelId="{4F08FBDA-2E70-415B-9412-DB917584FE1D}" type="pres">
      <dgm:prSet presAssocID="{352A01E2-B6C9-4D58-8333-2D43F3C80490}" presName="circle5" presStyleLbl="node1" presStyleIdx="4" presStyleCnt="5" custScaleX="93284" custScaleY="68917"/>
      <dgm:spPr/>
      <dgm:t>
        <a:bodyPr/>
        <a:lstStyle/>
        <a:p>
          <a:endParaRPr lang="cs-CZ"/>
        </a:p>
      </dgm:t>
    </dgm:pt>
    <dgm:pt modelId="{695E1FF7-4B6D-45FB-B46C-3619F22C12BE}" type="pres">
      <dgm:prSet presAssocID="{352A01E2-B6C9-4D58-8333-2D43F3C80490}" presName="c5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555A1B-DC78-492E-9FB6-5894456E3B48}" type="presOf" srcId="{C91EE0C3-F540-45E2-92D9-9D81DCB91444}" destId="{C3C42DBB-D184-4F77-89BF-41B228B56DAD}" srcOrd="0" destOrd="0" presId="urn:microsoft.com/office/officeart/2005/8/layout/venn2"/>
    <dgm:cxn modelId="{ACFCBD81-3AD4-4985-80B4-385DDFD21EB6}" srcId="{352A01E2-B6C9-4D58-8333-2D43F3C80490}" destId="{2A1317E8-9F24-48FF-AB1C-912096AA5436}" srcOrd="2" destOrd="0" parTransId="{31A92591-FB51-492C-AD18-DDB1732BC1B8}" sibTransId="{50DB2675-A41F-4FB0-87C9-CF090EC3A71A}"/>
    <dgm:cxn modelId="{549298AD-F123-46B9-A39A-188BDDE7A497}" type="presOf" srcId="{C91EE0C3-F540-45E2-92D9-9D81DCB91444}" destId="{785BC92A-BB0C-4C66-8D63-A7DF42708404}" srcOrd="1" destOrd="0" presId="urn:microsoft.com/office/officeart/2005/8/layout/venn2"/>
    <dgm:cxn modelId="{72FAC9C9-5547-42D0-9FC5-149A618E2561}" type="presOf" srcId="{2A1317E8-9F24-48FF-AB1C-912096AA5436}" destId="{A133ABA9-ACFB-4997-98A0-FB482DF02368}" srcOrd="1" destOrd="0" presId="urn:microsoft.com/office/officeart/2005/8/layout/venn2"/>
    <dgm:cxn modelId="{6A30D1C6-ED84-4C1C-9D07-D53CC98BF946}" type="presOf" srcId="{320C10A8-601C-4B38-AC89-4068B4FDC7C7}" destId="{6019B72D-79F7-4DC9-AABA-CAC3E71E7049}" srcOrd="1" destOrd="0" presId="urn:microsoft.com/office/officeart/2005/8/layout/venn2"/>
    <dgm:cxn modelId="{8C79A415-E658-45F6-B580-5D88C9A41E14}" type="presOf" srcId="{2A1317E8-9F24-48FF-AB1C-912096AA5436}" destId="{C07FC34E-454A-4972-951F-2E63709F70A2}" srcOrd="0" destOrd="0" presId="urn:microsoft.com/office/officeart/2005/8/layout/venn2"/>
    <dgm:cxn modelId="{520B3916-2BF5-4608-8090-93B634840FFA}" type="presOf" srcId="{DC352EE9-E590-4CF4-B0CA-EC6257492726}" destId="{AC5BB0CB-C6D0-4FF7-9825-A8A31465156B}" srcOrd="1" destOrd="0" presId="urn:microsoft.com/office/officeart/2005/8/layout/venn2"/>
    <dgm:cxn modelId="{3386B6D6-0E0C-4C15-8393-267AD8EA717D}" srcId="{352A01E2-B6C9-4D58-8333-2D43F3C80490}" destId="{DC352EE9-E590-4CF4-B0CA-EC6257492726}" srcOrd="3" destOrd="0" parTransId="{D4649859-18BC-4D06-AFE2-3285AA4C1DE2}" sibTransId="{3E6714A8-2DD8-4C69-AC35-97F396D61563}"/>
    <dgm:cxn modelId="{034BB156-D272-46B6-B8F4-B74EDAC259BC}" type="presOf" srcId="{320C10A8-601C-4B38-AC89-4068B4FDC7C7}" destId="{B1325EF1-2125-4D94-A64D-5CF833F2ECEC}" srcOrd="0" destOrd="0" presId="urn:microsoft.com/office/officeart/2005/8/layout/venn2"/>
    <dgm:cxn modelId="{1E197A51-E6AE-4F97-8742-DA32A1BB747A}" type="presOf" srcId="{DC352EE9-E590-4CF4-B0CA-EC6257492726}" destId="{DCBBE8E4-23CB-4529-B742-732963AA34B9}" srcOrd="0" destOrd="0" presId="urn:microsoft.com/office/officeart/2005/8/layout/venn2"/>
    <dgm:cxn modelId="{804911B2-A4C3-4DE7-A516-4902A6E42116}" type="presOf" srcId="{352A01E2-B6C9-4D58-8333-2D43F3C80490}" destId="{58549DF0-76E2-4890-B084-1E7A6E00D434}" srcOrd="0" destOrd="0" presId="urn:microsoft.com/office/officeart/2005/8/layout/venn2"/>
    <dgm:cxn modelId="{1391B8E7-616D-4927-B8FF-380C6D1E1AF3}" srcId="{352A01E2-B6C9-4D58-8333-2D43F3C80490}" destId="{C91EE0C3-F540-45E2-92D9-9D81DCB91444}" srcOrd="1" destOrd="0" parTransId="{8B337AF6-EED8-4628-BF6E-56E9D8F5FE0C}" sibTransId="{E7C4DAFA-DEC7-4E10-AFBE-D713091E3889}"/>
    <dgm:cxn modelId="{0702C5A2-8A94-4CED-BB00-527D0E1729F3}" srcId="{352A01E2-B6C9-4D58-8333-2D43F3C80490}" destId="{2DF86FD0-9DFD-4E03-AF5A-16A3F11B3FF4}" srcOrd="4" destOrd="0" parTransId="{21DED091-1FCF-42BF-94A0-1AAF32CE5523}" sibTransId="{8A5C53C5-15CC-4E6A-B8F0-E7FD69B1A3C7}"/>
    <dgm:cxn modelId="{0893BA96-AB19-4F0A-9FE7-A0AC09BBF9E7}" srcId="{352A01E2-B6C9-4D58-8333-2D43F3C80490}" destId="{320C10A8-601C-4B38-AC89-4068B4FDC7C7}" srcOrd="0" destOrd="0" parTransId="{6236E832-0D37-4C3C-8303-45579A0B9BE1}" sibTransId="{77EB51DA-74E3-43A7-A4F5-8D55571418F3}"/>
    <dgm:cxn modelId="{8706DB58-31A3-4795-A1D4-89F91AA97301}" type="presOf" srcId="{2DF86FD0-9DFD-4E03-AF5A-16A3F11B3FF4}" destId="{695E1FF7-4B6D-45FB-B46C-3619F22C12BE}" srcOrd="1" destOrd="0" presId="urn:microsoft.com/office/officeart/2005/8/layout/venn2"/>
    <dgm:cxn modelId="{7098BED3-DF7D-4387-823D-91C6948B889D}" type="presOf" srcId="{2DF86FD0-9DFD-4E03-AF5A-16A3F11B3FF4}" destId="{4F08FBDA-2E70-415B-9412-DB917584FE1D}" srcOrd="0" destOrd="0" presId="urn:microsoft.com/office/officeart/2005/8/layout/venn2"/>
    <dgm:cxn modelId="{49CF7F07-AF85-4C27-949A-5003354B1F46}" type="presParOf" srcId="{58549DF0-76E2-4890-B084-1E7A6E00D434}" destId="{AB4C76EF-42E2-45F1-B4AA-6357C3FDBBD4}" srcOrd="0" destOrd="0" presId="urn:microsoft.com/office/officeart/2005/8/layout/venn2"/>
    <dgm:cxn modelId="{96C77F89-E46C-4E3C-8BB3-727BC19287C6}" type="presParOf" srcId="{AB4C76EF-42E2-45F1-B4AA-6357C3FDBBD4}" destId="{B1325EF1-2125-4D94-A64D-5CF833F2ECEC}" srcOrd="0" destOrd="0" presId="urn:microsoft.com/office/officeart/2005/8/layout/venn2"/>
    <dgm:cxn modelId="{F2FC1F6D-C13D-4301-91B0-CE05A02B8904}" type="presParOf" srcId="{AB4C76EF-42E2-45F1-B4AA-6357C3FDBBD4}" destId="{6019B72D-79F7-4DC9-AABA-CAC3E71E7049}" srcOrd="1" destOrd="0" presId="urn:microsoft.com/office/officeart/2005/8/layout/venn2"/>
    <dgm:cxn modelId="{89C602C0-4BBC-4269-9968-3709F50D3D2F}" type="presParOf" srcId="{58549DF0-76E2-4890-B084-1E7A6E00D434}" destId="{0749A011-64F9-4388-9C48-26B35710BE1D}" srcOrd="1" destOrd="0" presId="urn:microsoft.com/office/officeart/2005/8/layout/venn2"/>
    <dgm:cxn modelId="{D7435697-24A8-4DC2-9656-293537CFC534}" type="presParOf" srcId="{0749A011-64F9-4388-9C48-26B35710BE1D}" destId="{C3C42DBB-D184-4F77-89BF-41B228B56DAD}" srcOrd="0" destOrd="0" presId="urn:microsoft.com/office/officeart/2005/8/layout/venn2"/>
    <dgm:cxn modelId="{A2F32439-1722-4BB3-804B-9AC324E35115}" type="presParOf" srcId="{0749A011-64F9-4388-9C48-26B35710BE1D}" destId="{785BC92A-BB0C-4C66-8D63-A7DF42708404}" srcOrd="1" destOrd="0" presId="urn:microsoft.com/office/officeart/2005/8/layout/venn2"/>
    <dgm:cxn modelId="{9D02C6DF-FA4E-49CD-BCB3-E1A3E73CD5F8}" type="presParOf" srcId="{58549DF0-76E2-4890-B084-1E7A6E00D434}" destId="{5FB93C3C-C6A6-428B-A7F5-CE66E069D753}" srcOrd="2" destOrd="0" presId="urn:microsoft.com/office/officeart/2005/8/layout/venn2"/>
    <dgm:cxn modelId="{BDA7DA38-1C7A-446D-8183-9A44877FFDCE}" type="presParOf" srcId="{5FB93C3C-C6A6-428B-A7F5-CE66E069D753}" destId="{C07FC34E-454A-4972-951F-2E63709F70A2}" srcOrd="0" destOrd="0" presId="urn:microsoft.com/office/officeart/2005/8/layout/venn2"/>
    <dgm:cxn modelId="{C374DF63-0B80-4306-81D1-806B2EB7FD18}" type="presParOf" srcId="{5FB93C3C-C6A6-428B-A7F5-CE66E069D753}" destId="{A133ABA9-ACFB-4997-98A0-FB482DF02368}" srcOrd="1" destOrd="0" presId="urn:microsoft.com/office/officeart/2005/8/layout/venn2"/>
    <dgm:cxn modelId="{0673DFBC-2900-43B4-A324-7FA6CA95BDD4}" type="presParOf" srcId="{58549DF0-76E2-4890-B084-1E7A6E00D434}" destId="{C9BC10BE-44D8-4FA6-9DD9-603C76257CF5}" srcOrd="3" destOrd="0" presId="urn:microsoft.com/office/officeart/2005/8/layout/venn2"/>
    <dgm:cxn modelId="{193DD280-C0E9-47ED-8D4F-A24896AC3D2A}" type="presParOf" srcId="{C9BC10BE-44D8-4FA6-9DD9-603C76257CF5}" destId="{DCBBE8E4-23CB-4529-B742-732963AA34B9}" srcOrd="0" destOrd="0" presId="urn:microsoft.com/office/officeart/2005/8/layout/venn2"/>
    <dgm:cxn modelId="{67C24467-8FA3-44FC-A096-C5F15F064730}" type="presParOf" srcId="{C9BC10BE-44D8-4FA6-9DD9-603C76257CF5}" destId="{AC5BB0CB-C6D0-4FF7-9825-A8A31465156B}" srcOrd="1" destOrd="0" presId="urn:microsoft.com/office/officeart/2005/8/layout/venn2"/>
    <dgm:cxn modelId="{1B989A52-6C02-4106-A83F-308B98F459D6}" type="presParOf" srcId="{58549DF0-76E2-4890-B084-1E7A6E00D434}" destId="{180A931C-3AFD-458E-BEF6-B64C7AA8C7E1}" srcOrd="4" destOrd="0" presId="urn:microsoft.com/office/officeart/2005/8/layout/venn2"/>
    <dgm:cxn modelId="{85D55134-BDD0-4AA8-9810-2153335C3F72}" type="presParOf" srcId="{180A931C-3AFD-458E-BEF6-B64C7AA8C7E1}" destId="{4F08FBDA-2E70-415B-9412-DB917584FE1D}" srcOrd="0" destOrd="0" presId="urn:microsoft.com/office/officeart/2005/8/layout/venn2"/>
    <dgm:cxn modelId="{EEE1260B-7357-4D08-8025-4E8E426EFBB1}" type="presParOf" srcId="{180A931C-3AFD-458E-BEF6-B64C7AA8C7E1}" destId="{695E1FF7-4B6D-45FB-B46C-3619F22C12BE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E95965-6186-4054-82A7-E48E14EEEF95}" type="doc">
      <dgm:prSet loTypeId="urn:microsoft.com/office/officeart/2005/8/layout/pyramid2" loCatId="pyramid" qsTypeId="urn:microsoft.com/office/officeart/2005/8/quickstyle/3d2" qsCatId="3D" csTypeId="urn:microsoft.com/office/officeart/2005/8/colors/accent3_2" csCatId="accent3" phldr="1"/>
      <dgm:spPr/>
    </dgm:pt>
    <dgm:pt modelId="{0B6FA3C4-4681-459E-8DC9-64567108FC40}">
      <dgm:prSet phldrT="[Text]"/>
      <dgm:spPr/>
      <dgm:t>
        <a:bodyPr/>
        <a:lstStyle/>
        <a:p>
          <a:r>
            <a:rPr lang="cs-CZ" dirty="0" smtClean="0"/>
            <a:t>2 králové,</a:t>
          </a:r>
        </a:p>
        <a:p>
          <a:r>
            <a:rPr lang="cs-CZ" dirty="0" smtClean="0"/>
            <a:t> velitelé vojska </a:t>
          </a:r>
          <a:endParaRPr lang="cs-CZ" dirty="0"/>
        </a:p>
      </dgm:t>
    </dgm:pt>
    <dgm:pt modelId="{68BE8DAF-5220-4D3D-894B-EDFFED22C080}" type="parTrans" cxnId="{30E28E51-016C-482D-B525-33D2BF64EC64}">
      <dgm:prSet/>
      <dgm:spPr/>
      <dgm:t>
        <a:bodyPr/>
        <a:lstStyle/>
        <a:p>
          <a:endParaRPr lang="cs-CZ"/>
        </a:p>
      </dgm:t>
    </dgm:pt>
    <dgm:pt modelId="{9FB49479-7AF8-4127-920F-98F9134617AD}" type="sibTrans" cxnId="{30E28E51-016C-482D-B525-33D2BF64EC64}">
      <dgm:prSet/>
      <dgm:spPr/>
      <dgm:t>
        <a:bodyPr/>
        <a:lstStyle/>
        <a:p>
          <a:endParaRPr lang="cs-CZ"/>
        </a:p>
      </dgm:t>
    </dgm:pt>
    <dgm:pt modelId="{1EA929B0-8772-4311-B428-CC73E1AC23AA}">
      <dgm:prSet phldrT="[Text]"/>
      <dgm:spPr/>
      <dgm:t>
        <a:bodyPr/>
        <a:lstStyle/>
        <a:p>
          <a:r>
            <a:rPr lang="cs-CZ" dirty="0" smtClean="0"/>
            <a:t>občané 2%</a:t>
          </a:r>
          <a:endParaRPr lang="cs-CZ" dirty="0"/>
        </a:p>
      </dgm:t>
    </dgm:pt>
    <dgm:pt modelId="{3905520E-E6A7-4B6C-8E52-90676F634603}" type="parTrans" cxnId="{3805C106-A52F-4858-BF88-33A5981512B8}">
      <dgm:prSet/>
      <dgm:spPr/>
      <dgm:t>
        <a:bodyPr/>
        <a:lstStyle/>
        <a:p>
          <a:endParaRPr lang="cs-CZ"/>
        </a:p>
      </dgm:t>
    </dgm:pt>
    <dgm:pt modelId="{CD1166C8-AF57-4AF1-823D-1BD890B2B34A}" type="sibTrans" cxnId="{3805C106-A52F-4858-BF88-33A5981512B8}">
      <dgm:prSet/>
      <dgm:spPr/>
      <dgm:t>
        <a:bodyPr/>
        <a:lstStyle/>
        <a:p>
          <a:endParaRPr lang="cs-CZ"/>
        </a:p>
      </dgm:t>
    </dgm:pt>
    <dgm:pt modelId="{E1873DD4-151E-4643-A849-BC315EE4569A}">
      <dgm:prSet phldrT="[Text]"/>
      <dgm:spPr/>
      <dgm:t>
        <a:bodyPr/>
        <a:lstStyle/>
        <a:p>
          <a:r>
            <a:rPr lang="cs-CZ" dirty="0" err="1" smtClean="0"/>
            <a:t>heilóti</a:t>
          </a:r>
          <a:endParaRPr lang="cs-CZ" dirty="0" smtClean="0"/>
        </a:p>
        <a:p>
          <a:r>
            <a:rPr lang="cs-CZ" dirty="0" smtClean="0"/>
            <a:t>státní otroci</a:t>
          </a:r>
          <a:endParaRPr lang="cs-CZ" dirty="0"/>
        </a:p>
      </dgm:t>
    </dgm:pt>
    <dgm:pt modelId="{33943E00-AF5E-44AE-94D9-CA9842DE806F}" type="parTrans" cxnId="{AC7780D0-45F4-43CD-BC17-DD0923B75F25}">
      <dgm:prSet/>
      <dgm:spPr/>
      <dgm:t>
        <a:bodyPr/>
        <a:lstStyle/>
        <a:p>
          <a:endParaRPr lang="cs-CZ"/>
        </a:p>
      </dgm:t>
    </dgm:pt>
    <dgm:pt modelId="{51850C50-E862-49CF-8FCC-1BF916B26EC3}" type="sibTrans" cxnId="{AC7780D0-45F4-43CD-BC17-DD0923B75F25}">
      <dgm:prSet/>
      <dgm:spPr/>
      <dgm:t>
        <a:bodyPr/>
        <a:lstStyle/>
        <a:p>
          <a:endParaRPr lang="cs-CZ"/>
        </a:p>
      </dgm:t>
    </dgm:pt>
    <dgm:pt modelId="{0D38CAAE-83EC-4D88-BBC5-FC805F68A95F}">
      <dgm:prSet/>
      <dgm:spPr/>
      <dgm:t>
        <a:bodyPr/>
        <a:lstStyle/>
        <a:p>
          <a:r>
            <a:rPr lang="cs-CZ" dirty="0" err="1" smtClean="0"/>
            <a:t>perioikoi</a:t>
          </a:r>
          <a:endParaRPr lang="cs-CZ" dirty="0" smtClean="0"/>
        </a:p>
        <a:p>
          <a:r>
            <a:rPr lang="cs-CZ" dirty="0" smtClean="0"/>
            <a:t>svobodní</a:t>
          </a:r>
          <a:endParaRPr lang="cs-CZ" dirty="0"/>
        </a:p>
      </dgm:t>
    </dgm:pt>
    <dgm:pt modelId="{670606DE-F5D5-4814-B6AF-A0AB38DB311C}" type="parTrans" cxnId="{05970504-9C62-4000-90CE-4A5E1867604F}">
      <dgm:prSet/>
      <dgm:spPr/>
      <dgm:t>
        <a:bodyPr/>
        <a:lstStyle/>
        <a:p>
          <a:endParaRPr lang="cs-CZ"/>
        </a:p>
      </dgm:t>
    </dgm:pt>
    <dgm:pt modelId="{072C09A1-7C80-4C1D-AB75-420A5506E099}" type="sibTrans" cxnId="{05970504-9C62-4000-90CE-4A5E1867604F}">
      <dgm:prSet/>
      <dgm:spPr/>
      <dgm:t>
        <a:bodyPr/>
        <a:lstStyle/>
        <a:p>
          <a:endParaRPr lang="cs-CZ"/>
        </a:p>
      </dgm:t>
    </dgm:pt>
    <dgm:pt modelId="{B58C2BC7-A8C7-4290-8D6A-0C550905BD9A}" type="pres">
      <dgm:prSet presAssocID="{17E95965-6186-4054-82A7-E48E14EEEF95}" presName="compositeShape" presStyleCnt="0">
        <dgm:presLayoutVars>
          <dgm:dir/>
          <dgm:resizeHandles/>
        </dgm:presLayoutVars>
      </dgm:prSet>
      <dgm:spPr/>
    </dgm:pt>
    <dgm:pt modelId="{CC65EC89-0A09-499B-AEF7-2B8D338AB052}" type="pres">
      <dgm:prSet presAssocID="{17E95965-6186-4054-82A7-E48E14EEEF95}" presName="pyramid" presStyleLbl="node1" presStyleIdx="0" presStyleCnt="1" custLinFactNeighborX="-9936"/>
      <dgm:spPr/>
    </dgm:pt>
    <dgm:pt modelId="{44917965-52A8-45A4-8EA6-1185783B914E}" type="pres">
      <dgm:prSet presAssocID="{17E95965-6186-4054-82A7-E48E14EEEF95}" presName="theList" presStyleCnt="0"/>
      <dgm:spPr/>
    </dgm:pt>
    <dgm:pt modelId="{79A1A232-C670-47CF-8B99-DDCEB8A8DD68}" type="pres">
      <dgm:prSet presAssocID="{0B6FA3C4-4681-459E-8DC9-64567108FC40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F57CF7-DC7E-4D85-B7BC-D207389A3B80}" type="pres">
      <dgm:prSet presAssocID="{0B6FA3C4-4681-459E-8DC9-64567108FC40}" presName="aSpace" presStyleCnt="0"/>
      <dgm:spPr/>
    </dgm:pt>
    <dgm:pt modelId="{525334EF-FE0B-4C08-9915-F7D3C6F3FAC9}" type="pres">
      <dgm:prSet presAssocID="{1EA929B0-8772-4311-B428-CC73E1AC23AA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6D515-95BA-4D00-BC53-5FF7BA15A58F}" type="pres">
      <dgm:prSet presAssocID="{1EA929B0-8772-4311-B428-CC73E1AC23AA}" presName="aSpace" presStyleCnt="0"/>
      <dgm:spPr/>
    </dgm:pt>
    <dgm:pt modelId="{D69BA7ED-6C41-4D1C-B21E-6F41E8481346}" type="pres">
      <dgm:prSet presAssocID="{0D38CAAE-83EC-4D88-BBC5-FC805F68A95F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58EAF3-2592-4CFA-AB5C-247A7F0341DA}" type="pres">
      <dgm:prSet presAssocID="{0D38CAAE-83EC-4D88-BBC5-FC805F68A95F}" presName="aSpace" presStyleCnt="0"/>
      <dgm:spPr/>
    </dgm:pt>
    <dgm:pt modelId="{677327DD-F4B1-4FBA-A1BA-4B7C99276933}" type="pres">
      <dgm:prSet presAssocID="{E1873DD4-151E-4643-A849-BC315EE4569A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979315-341E-4D83-BE02-869A817073CD}" type="pres">
      <dgm:prSet presAssocID="{E1873DD4-151E-4643-A849-BC315EE4569A}" presName="aSpace" presStyleCnt="0"/>
      <dgm:spPr/>
    </dgm:pt>
  </dgm:ptLst>
  <dgm:cxnLst>
    <dgm:cxn modelId="{3805C106-A52F-4858-BF88-33A5981512B8}" srcId="{17E95965-6186-4054-82A7-E48E14EEEF95}" destId="{1EA929B0-8772-4311-B428-CC73E1AC23AA}" srcOrd="1" destOrd="0" parTransId="{3905520E-E6A7-4B6C-8E52-90676F634603}" sibTransId="{CD1166C8-AF57-4AF1-823D-1BD890B2B34A}"/>
    <dgm:cxn modelId="{AC7780D0-45F4-43CD-BC17-DD0923B75F25}" srcId="{17E95965-6186-4054-82A7-E48E14EEEF95}" destId="{E1873DD4-151E-4643-A849-BC315EE4569A}" srcOrd="3" destOrd="0" parTransId="{33943E00-AF5E-44AE-94D9-CA9842DE806F}" sibTransId="{51850C50-E862-49CF-8FCC-1BF916B26EC3}"/>
    <dgm:cxn modelId="{6E9B55C1-57BC-4703-B728-E48E0AFA32BA}" type="presOf" srcId="{0B6FA3C4-4681-459E-8DC9-64567108FC40}" destId="{79A1A232-C670-47CF-8B99-DDCEB8A8DD68}" srcOrd="0" destOrd="0" presId="urn:microsoft.com/office/officeart/2005/8/layout/pyramid2"/>
    <dgm:cxn modelId="{B2638B4F-D33B-4371-89FA-583D62105BDA}" type="presOf" srcId="{0D38CAAE-83EC-4D88-BBC5-FC805F68A95F}" destId="{D69BA7ED-6C41-4D1C-B21E-6F41E8481346}" srcOrd="0" destOrd="0" presId="urn:microsoft.com/office/officeart/2005/8/layout/pyramid2"/>
    <dgm:cxn modelId="{E2958311-94D2-46CD-9E1C-9353FF221BCF}" type="presOf" srcId="{E1873DD4-151E-4643-A849-BC315EE4569A}" destId="{677327DD-F4B1-4FBA-A1BA-4B7C99276933}" srcOrd="0" destOrd="0" presId="urn:microsoft.com/office/officeart/2005/8/layout/pyramid2"/>
    <dgm:cxn modelId="{4D7487D5-DE5D-4A5B-80EC-E18DAB2C8B95}" type="presOf" srcId="{1EA929B0-8772-4311-B428-CC73E1AC23AA}" destId="{525334EF-FE0B-4C08-9915-F7D3C6F3FAC9}" srcOrd="0" destOrd="0" presId="urn:microsoft.com/office/officeart/2005/8/layout/pyramid2"/>
    <dgm:cxn modelId="{B1A507F2-3564-49C5-8255-9A03588CCF35}" type="presOf" srcId="{17E95965-6186-4054-82A7-E48E14EEEF95}" destId="{B58C2BC7-A8C7-4290-8D6A-0C550905BD9A}" srcOrd="0" destOrd="0" presId="urn:microsoft.com/office/officeart/2005/8/layout/pyramid2"/>
    <dgm:cxn modelId="{05970504-9C62-4000-90CE-4A5E1867604F}" srcId="{17E95965-6186-4054-82A7-E48E14EEEF95}" destId="{0D38CAAE-83EC-4D88-BBC5-FC805F68A95F}" srcOrd="2" destOrd="0" parTransId="{670606DE-F5D5-4814-B6AF-A0AB38DB311C}" sibTransId="{072C09A1-7C80-4C1D-AB75-420A5506E099}"/>
    <dgm:cxn modelId="{30E28E51-016C-482D-B525-33D2BF64EC64}" srcId="{17E95965-6186-4054-82A7-E48E14EEEF95}" destId="{0B6FA3C4-4681-459E-8DC9-64567108FC40}" srcOrd="0" destOrd="0" parTransId="{68BE8DAF-5220-4D3D-894B-EDFFED22C080}" sibTransId="{9FB49479-7AF8-4127-920F-98F9134617AD}"/>
    <dgm:cxn modelId="{AA9B5CDC-A204-4B30-97FA-684095593475}" type="presParOf" srcId="{B58C2BC7-A8C7-4290-8D6A-0C550905BD9A}" destId="{CC65EC89-0A09-499B-AEF7-2B8D338AB052}" srcOrd="0" destOrd="0" presId="urn:microsoft.com/office/officeart/2005/8/layout/pyramid2"/>
    <dgm:cxn modelId="{C766FE93-7C5C-409F-B985-492DF08DACBC}" type="presParOf" srcId="{B58C2BC7-A8C7-4290-8D6A-0C550905BD9A}" destId="{44917965-52A8-45A4-8EA6-1185783B914E}" srcOrd="1" destOrd="0" presId="urn:microsoft.com/office/officeart/2005/8/layout/pyramid2"/>
    <dgm:cxn modelId="{14836DE8-C641-4E9D-9EE2-5745314F9D96}" type="presParOf" srcId="{44917965-52A8-45A4-8EA6-1185783B914E}" destId="{79A1A232-C670-47CF-8B99-DDCEB8A8DD68}" srcOrd="0" destOrd="0" presId="urn:microsoft.com/office/officeart/2005/8/layout/pyramid2"/>
    <dgm:cxn modelId="{2AE44C1E-E29D-4078-9DE2-536CB8653C34}" type="presParOf" srcId="{44917965-52A8-45A4-8EA6-1185783B914E}" destId="{E7F57CF7-DC7E-4D85-B7BC-D207389A3B80}" srcOrd="1" destOrd="0" presId="urn:microsoft.com/office/officeart/2005/8/layout/pyramid2"/>
    <dgm:cxn modelId="{B88FE189-D001-4D89-AC6C-C9AAF1A68E37}" type="presParOf" srcId="{44917965-52A8-45A4-8EA6-1185783B914E}" destId="{525334EF-FE0B-4C08-9915-F7D3C6F3FAC9}" srcOrd="2" destOrd="0" presId="urn:microsoft.com/office/officeart/2005/8/layout/pyramid2"/>
    <dgm:cxn modelId="{D1218FE1-9E9B-437C-9DFE-01B2274C86BA}" type="presParOf" srcId="{44917965-52A8-45A4-8EA6-1185783B914E}" destId="{BB76D515-95BA-4D00-BC53-5FF7BA15A58F}" srcOrd="3" destOrd="0" presId="urn:microsoft.com/office/officeart/2005/8/layout/pyramid2"/>
    <dgm:cxn modelId="{A323EA04-5AB3-4EA7-830C-DDC2EEFF8520}" type="presParOf" srcId="{44917965-52A8-45A4-8EA6-1185783B914E}" destId="{D69BA7ED-6C41-4D1C-B21E-6F41E8481346}" srcOrd="4" destOrd="0" presId="urn:microsoft.com/office/officeart/2005/8/layout/pyramid2"/>
    <dgm:cxn modelId="{812C11DA-6009-4D5B-938D-9765BA1C62AA}" type="presParOf" srcId="{44917965-52A8-45A4-8EA6-1185783B914E}" destId="{5D58EAF3-2592-4CFA-AB5C-247A7F0341DA}" srcOrd="5" destOrd="0" presId="urn:microsoft.com/office/officeart/2005/8/layout/pyramid2"/>
    <dgm:cxn modelId="{43154A05-C9E4-461D-A8ED-D2F0AF14D7F0}" type="presParOf" srcId="{44917965-52A8-45A4-8EA6-1185783B914E}" destId="{677327DD-F4B1-4FBA-A1BA-4B7C99276933}" srcOrd="6" destOrd="0" presId="urn:microsoft.com/office/officeart/2005/8/layout/pyramid2"/>
    <dgm:cxn modelId="{62D387DA-9EE7-405D-AC63-7C579EBF7E98}" type="presParOf" srcId="{44917965-52A8-45A4-8EA6-1185783B914E}" destId="{E1979315-341E-4D83-BE02-869A817073CD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D0C8D1-9332-4FDE-BAC5-4EEE308FC9D5}" type="doc">
      <dgm:prSet loTypeId="urn:microsoft.com/office/officeart/2005/8/layout/hList6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D45FB2B-8134-4115-9AC6-616F3A0A2C60}">
      <dgm:prSet phldrT="[Text]"/>
      <dgm:spPr/>
      <dgm:t>
        <a:bodyPr/>
        <a:lstStyle/>
        <a:p>
          <a:r>
            <a:rPr lang="cs-CZ" dirty="0" smtClean="0"/>
            <a:t>chlapec</a:t>
          </a:r>
          <a:endParaRPr lang="cs-CZ" dirty="0"/>
        </a:p>
      </dgm:t>
    </dgm:pt>
    <dgm:pt modelId="{CF03AF68-A7A8-4D19-8CA1-BC764F67965B}" type="parTrans" cxnId="{FC8FE880-DF4C-43B1-A2EB-4F2413FA5FED}">
      <dgm:prSet/>
      <dgm:spPr/>
      <dgm:t>
        <a:bodyPr/>
        <a:lstStyle/>
        <a:p>
          <a:endParaRPr lang="cs-CZ"/>
        </a:p>
      </dgm:t>
    </dgm:pt>
    <dgm:pt modelId="{9C9E6B54-6886-46E1-821B-1351C997E122}" type="sibTrans" cxnId="{FC8FE880-DF4C-43B1-A2EB-4F2413FA5FED}">
      <dgm:prSet/>
      <dgm:spPr/>
      <dgm:t>
        <a:bodyPr/>
        <a:lstStyle/>
        <a:p>
          <a:endParaRPr lang="cs-CZ"/>
        </a:p>
      </dgm:t>
    </dgm:pt>
    <dgm:pt modelId="{C818C76E-9872-44AE-B4B4-58F0C8A7A6B8}">
      <dgm:prSet phldrT="[Text]"/>
      <dgm:spPr/>
      <dgm:t>
        <a:bodyPr/>
        <a:lstStyle/>
        <a:p>
          <a:r>
            <a:rPr lang="cs-CZ" dirty="0" smtClean="0"/>
            <a:t>mladík</a:t>
          </a:r>
          <a:endParaRPr lang="cs-CZ" dirty="0"/>
        </a:p>
      </dgm:t>
    </dgm:pt>
    <dgm:pt modelId="{0C8A4FB4-9D0D-4D26-94B0-BCDE95792D0C}" type="parTrans" cxnId="{12EF6575-2FE9-48B9-92A2-075A21A45581}">
      <dgm:prSet/>
      <dgm:spPr/>
      <dgm:t>
        <a:bodyPr/>
        <a:lstStyle/>
        <a:p>
          <a:endParaRPr lang="cs-CZ"/>
        </a:p>
      </dgm:t>
    </dgm:pt>
    <dgm:pt modelId="{0985D4FC-FD0B-4AF2-8921-B26DB78C9EDC}" type="sibTrans" cxnId="{12EF6575-2FE9-48B9-92A2-075A21A45581}">
      <dgm:prSet/>
      <dgm:spPr/>
      <dgm:t>
        <a:bodyPr/>
        <a:lstStyle/>
        <a:p>
          <a:endParaRPr lang="cs-CZ"/>
        </a:p>
      </dgm:t>
    </dgm:pt>
    <dgm:pt modelId="{D58A7822-2226-420E-B626-3853564AFF9C}">
      <dgm:prSet phldrT="[Text]"/>
      <dgm:spPr/>
      <dgm:t>
        <a:bodyPr/>
        <a:lstStyle/>
        <a:p>
          <a:r>
            <a:rPr lang="cs-CZ" dirty="0" smtClean="0"/>
            <a:t>od 12 let</a:t>
          </a:r>
          <a:endParaRPr lang="cs-CZ" dirty="0"/>
        </a:p>
      </dgm:t>
    </dgm:pt>
    <dgm:pt modelId="{72132FF4-11FF-46B8-8838-670D451CB158}" type="parTrans" cxnId="{88C2F3DA-84CE-48E4-9F29-6DA009E9BBAD}">
      <dgm:prSet/>
      <dgm:spPr/>
      <dgm:t>
        <a:bodyPr/>
        <a:lstStyle/>
        <a:p>
          <a:endParaRPr lang="cs-CZ"/>
        </a:p>
      </dgm:t>
    </dgm:pt>
    <dgm:pt modelId="{F846A182-D328-4441-8033-13A6C7748D3A}" type="sibTrans" cxnId="{88C2F3DA-84CE-48E4-9F29-6DA009E9BBAD}">
      <dgm:prSet/>
      <dgm:spPr/>
      <dgm:t>
        <a:bodyPr/>
        <a:lstStyle/>
        <a:p>
          <a:endParaRPr lang="cs-CZ"/>
        </a:p>
      </dgm:t>
    </dgm:pt>
    <dgm:pt modelId="{DC75D62B-4D7A-4C68-B587-314085721E6B}">
      <dgm:prSet phldrT="[Text]"/>
      <dgm:spPr/>
      <dgm:t>
        <a:bodyPr/>
        <a:lstStyle/>
        <a:p>
          <a:r>
            <a:rPr lang="cs-CZ" dirty="0" smtClean="0"/>
            <a:t>plášť</a:t>
          </a:r>
          <a:endParaRPr lang="cs-CZ" dirty="0"/>
        </a:p>
      </dgm:t>
    </dgm:pt>
    <dgm:pt modelId="{5EBBC143-552B-4525-9D3F-E7914D744692}" type="parTrans" cxnId="{E39F7FF2-B2D8-45DB-9770-C3D3DA601445}">
      <dgm:prSet/>
      <dgm:spPr/>
      <dgm:t>
        <a:bodyPr/>
        <a:lstStyle/>
        <a:p>
          <a:endParaRPr lang="cs-CZ"/>
        </a:p>
      </dgm:t>
    </dgm:pt>
    <dgm:pt modelId="{A6CE35AD-5CFA-4461-99A0-5CA2790F54F3}" type="sibTrans" cxnId="{E39F7FF2-B2D8-45DB-9770-C3D3DA601445}">
      <dgm:prSet/>
      <dgm:spPr/>
      <dgm:t>
        <a:bodyPr/>
        <a:lstStyle/>
        <a:p>
          <a:endParaRPr lang="cs-CZ"/>
        </a:p>
      </dgm:t>
    </dgm:pt>
    <dgm:pt modelId="{5454DFAE-2565-4C56-AF5D-677D1487A697}">
      <dgm:prSet phldrT="[Text]"/>
      <dgm:spPr/>
      <dgm:t>
        <a:bodyPr/>
        <a:lstStyle/>
        <a:p>
          <a:r>
            <a:rPr lang="cs-CZ" dirty="0" smtClean="0"/>
            <a:t>dospělý</a:t>
          </a:r>
          <a:endParaRPr lang="cs-CZ" dirty="0"/>
        </a:p>
      </dgm:t>
    </dgm:pt>
    <dgm:pt modelId="{1DE7DF54-827D-4484-8872-191B159C7ACC}" type="parTrans" cxnId="{65AC851A-3DC9-4B7E-B71C-0ECC859DEF54}">
      <dgm:prSet/>
      <dgm:spPr/>
      <dgm:t>
        <a:bodyPr/>
        <a:lstStyle/>
        <a:p>
          <a:endParaRPr lang="cs-CZ"/>
        </a:p>
      </dgm:t>
    </dgm:pt>
    <dgm:pt modelId="{A4441B3A-1E23-4A09-AB32-530FF7058B81}" type="sibTrans" cxnId="{65AC851A-3DC9-4B7E-B71C-0ECC859DEF54}">
      <dgm:prSet/>
      <dgm:spPr/>
      <dgm:t>
        <a:bodyPr/>
        <a:lstStyle/>
        <a:p>
          <a:endParaRPr lang="cs-CZ"/>
        </a:p>
      </dgm:t>
    </dgm:pt>
    <dgm:pt modelId="{D0F3D55C-9310-4733-875C-773A9597FD56}">
      <dgm:prSet phldrT="[Text]"/>
      <dgm:spPr/>
      <dgm:t>
        <a:bodyPr/>
        <a:lstStyle/>
        <a:p>
          <a:r>
            <a:rPr lang="cs-CZ" dirty="0" smtClean="0"/>
            <a:t>od 20 let</a:t>
          </a:r>
          <a:endParaRPr lang="cs-CZ" dirty="0"/>
        </a:p>
      </dgm:t>
    </dgm:pt>
    <dgm:pt modelId="{7A678A82-B390-4617-A1A9-C35D1DECF770}" type="parTrans" cxnId="{8A9158B8-701D-48AD-AD91-C7757B7E0DA6}">
      <dgm:prSet/>
      <dgm:spPr/>
      <dgm:t>
        <a:bodyPr/>
        <a:lstStyle/>
        <a:p>
          <a:endParaRPr lang="cs-CZ"/>
        </a:p>
      </dgm:t>
    </dgm:pt>
    <dgm:pt modelId="{B42563B1-C15E-472F-ABE5-E0BCB124DFFC}" type="sibTrans" cxnId="{8A9158B8-701D-48AD-AD91-C7757B7E0DA6}">
      <dgm:prSet/>
      <dgm:spPr/>
      <dgm:t>
        <a:bodyPr/>
        <a:lstStyle/>
        <a:p>
          <a:endParaRPr lang="cs-CZ"/>
        </a:p>
      </dgm:t>
    </dgm:pt>
    <dgm:pt modelId="{C056FEA6-EA50-48FE-8156-982663E8DC5F}">
      <dgm:prSet phldrT="[Text]"/>
      <dgm:spPr/>
      <dgm:t>
        <a:bodyPr/>
        <a:lstStyle/>
        <a:p>
          <a:r>
            <a:rPr lang="cs-CZ" dirty="0" smtClean="0"/>
            <a:t>branná služba</a:t>
          </a:r>
          <a:endParaRPr lang="cs-CZ" dirty="0"/>
        </a:p>
      </dgm:t>
    </dgm:pt>
    <dgm:pt modelId="{288E3A3F-19A7-4E60-B1AA-4A5EAEEB4262}" type="parTrans" cxnId="{249A8482-7F98-4C75-BA4C-E11F09165AF2}">
      <dgm:prSet/>
      <dgm:spPr/>
      <dgm:t>
        <a:bodyPr/>
        <a:lstStyle/>
        <a:p>
          <a:endParaRPr lang="cs-CZ"/>
        </a:p>
      </dgm:t>
    </dgm:pt>
    <dgm:pt modelId="{0945C2D7-9633-4E57-82F8-1DD1624ECD4F}" type="sibTrans" cxnId="{249A8482-7F98-4C75-BA4C-E11F09165AF2}">
      <dgm:prSet/>
      <dgm:spPr/>
      <dgm:t>
        <a:bodyPr/>
        <a:lstStyle/>
        <a:p>
          <a:endParaRPr lang="cs-CZ"/>
        </a:p>
      </dgm:t>
    </dgm:pt>
    <dgm:pt modelId="{75B855A6-D4D7-4CA3-AB44-DD4B328C2CAB}">
      <dgm:prSet phldrT="[Text]"/>
      <dgm:spPr/>
      <dgm:t>
        <a:bodyPr/>
        <a:lstStyle/>
        <a:p>
          <a:r>
            <a:rPr lang="cs-CZ" dirty="0" smtClean="0"/>
            <a:t>kasárna</a:t>
          </a:r>
          <a:endParaRPr lang="cs-CZ" dirty="0"/>
        </a:p>
      </dgm:t>
    </dgm:pt>
    <dgm:pt modelId="{45B5F014-251A-47B1-B299-55BE08B20890}" type="sibTrans" cxnId="{77CF3C1B-7CBA-4499-AEA4-FF684CB13506}">
      <dgm:prSet/>
      <dgm:spPr/>
      <dgm:t>
        <a:bodyPr/>
        <a:lstStyle/>
        <a:p>
          <a:endParaRPr lang="cs-CZ"/>
        </a:p>
      </dgm:t>
    </dgm:pt>
    <dgm:pt modelId="{94BBE600-FEE7-4EBC-9F3C-E30828A532B7}" type="parTrans" cxnId="{77CF3C1B-7CBA-4499-AEA4-FF684CB13506}">
      <dgm:prSet/>
      <dgm:spPr/>
      <dgm:t>
        <a:bodyPr/>
        <a:lstStyle/>
        <a:p>
          <a:endParaRPr lang="cs-CZ"/>
        </a:p>
      </dgm:t>
    </dgm:pt>
    <dgm:pt modelId="{E8895AF6-ABC3-42D1-878B-18E4A55566A4}">
      <dgm:prSet phldrT="[Text]"/>
      <dgm:spPr/>
      <dgm:t>
        <a:bodyPr/>
        <a:lstStyle/>
        <a:p>
          <a:r>
            <a:rPr lang="cs-CZ" dirty="0" smtClean="0"/>
            <a:t>od 7 let</a:t>
          </a:r>
          <a:endParaRPr lang="cs-CZ" dirty="0"/>
        </a:p>
      </dgm:t>
    </dgm:pt>
    <dgm:pt modelId="{2D5FDB95-53DD-4608-9414-3EFCED913A22}" type="sibTrans" cxnId="{9DA67AA6-EA13-4D60-9B91-5370FBDAF878}">
      <dgm:prSet/>
      <dgm:spPr/>
      <dgm:t>
        <a:bodyPr/>
        <a:lstStyle/>
        <a:p>
          <a:endParaRPr lang="cs-CZ"/>
        </a:p>
      </dgm:t>
    </dgm:pt>
    <dgm:pt modelId="{7CE3E668-F94F-4204-835F-F7FDFF936BBC}" type="parTrans" cxnId="{9DA67AA6-EA13-4D60-9B91-5370FBDAF878}">
      <dgm:prSet/>
      <dgm:spPr/>
      <dgm:t>
        <a:bodyPr/>
        <a:lstStyle/>
        <a:p>
          <a:endParaRPr lang="cs-CZ"/>
        </a:p>
      </dgm:t>
    </dgm:pt>
    <dgm:pt modelId="{967B8673-BD6F-4D34-B142-1829D1538A97}">
      <dgm:prSet/>
      <dgm:spPr/>
      <dgm:t>
        <a:bodyPr/>
        <a:lstStyle/>
        <a:p>
          <a:endParaRPr lang="cs-CZ"/>
        </a:p>
      </dgm:t>
    </dgm:pt>
    <dgm:pt modelId="{D39073C8-7A46-464A-9F15-A4B8BF67C2F6}" type="parTrans" cxnId="{B63FCEE3-67BC-4A7C-B2F8-3A43F077FFD0}">
      <dgm:prSet/>
      <dgm:spPr/>
      <dgm:t>
        <a:bodyPr/>
        <a:lstStyle/>
        <a:p>
          <a:endParaRPr lang="cs-CZ"/>
        </a:p>
      </dgm:t>
    </dgm:pt>
    <dgm:pt modelId="{B4FA3114-A3C6-4C65-ADC6-C67B6CBA0FA6}" type="sibTrans" cxnId="{B63FCEE3-67BC-4A7C-B2F8-3A43F077FFD0}">
      <dgm:prSet/>
      <dgm:spPr/>
      <dgm:t>
        <a:bodyPr/>
        <a:lstStyle/>
        <a:p>
          <a:endParaRPr lang="cs-CZ"/>
        </a:p>
      </dgm:t>
    </dgm:pt>
    <dgm:pt modelId="{ECC65550-ECF8-4144-A216-6F2494CC2898}" type="pres">
      <dgm:prSet presAssocID="{3DD0C8D1-9332-4FDE-BAC5-4EEE308FC9D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6355ED-D23E-42E6-B98C-7804BBBA63AF}" type="pres">
      <dgm:prSet presAssocID="{FD45FB2B-8134-4115-9AC6-616F3A0A2C60}" presName="node" presStyleLbl="node1" presStyleIdx="0" presStyleCnt="4" custScaleX="805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25E905-1F6C-4B1B-A9A6-7431C3E68FFF}" type="pres">
      <dgm:prSet presAssocID="{9C9E6B54-6886-46E1-821B-1351C997E122}" presName="sibTrans" presStyleCnt="0"/>
      <dgm:spPr/>
    </dgm:pt>
    <dgm:pt modelId="{78DB88D9-0138-4DD0-B5C1-C928B36EFA13}" type="pres">
      <dgm:prSet presAssocID="{C818C76E-9872-44AE-B4B4-58F0C8A7A6B8}" presName="node" presStyleLbl="node1" presStyleIdx="1" presStyleCnt="4" custScaleX="815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DBA6FE-82AB-4237-A917-C66BC0D2EC8C}" type="pres">
      <dgm:prSet presAssocID="{0985D4FC-FD0B-4AF2-8921-B26DB78C9EDC}" presName="sibTrans" presStyleCnt="0"/>
      <dgm:spPr/>
    </dgm:pt>
    <dgm:pt modelId="{AF6D835E-749B-4786-B737-CBD5213ED7E6}" type="pres">
      <dgm:prSet presAssocID="{5454DFAE-2565-4C56-AF5D-677D1487A697}" presName="node" presStyleLbl="node1" presStyleIdx="2" presStyleCnt="4" custScaleX="886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B45FEE-5260-4E6F-AC03-4AD8CB753D24}" type="pres">
      <dgm:prSet presAssocID="{A4441B3A-1E23-4A09-AB32-530FF7058B81}" presName="sibTrans" presStyleCnt="0"/>
      <dgm:spPr/>
    </dgm:pt>
    <dgm:pt modelId="{C694FAB3-00C6-4673-9366-84E830DDCE5E}" type="pres">
      <dgm:prSet presAssocID="{967B8673-BD6F-4D34-B142-1829D1538A97}" presName="node" presStyleLbl="node1" presStyleIdx="3" presStyleCnt="4" custScaleX="896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AC851A-3DC9-4B7E-B71C-0ECC859DEF54}" srcId="{3DD0C8D1-9332-4FDE-BAC5-4EEE308FC9D5}" destId="{5454DFAE-2565-4C56-AF5D-677D1487A697}" srcOrd="2" destOrd="0" parTransId="{1DE7DF54-827D-4484-8872-191B159C7ACC}" sibTransId="{A4441B3A-1E23-4A09-AB32-530FF7058B81}"/>
    <dgm:cxn modelId="{38BFB343-A461-49C2-A0D7-051E642F14E8}" type="presOf" srcId="{D0F3D55C-9310-4733-875C-773A9597FD56}" destId="{AF6D835E-749B-4786-B737-CBD5213ED7E6}" srcOrd="0" destOrd="1" presId="urn:microsoft.com/office/officeart/2005/8/layout/hList6"/>
    <dgm:cxn modelId="{249A8482-7F98-4C75-BA4C-E11F09165AF2}" srcId="{5454DFAE-2565-4C56-AF5D-677D1487A697}" destId="{C056FEA6-EA50-48FE-8156-982663E8DC5F}" srcOrd="1" destOrd="0" parTransId="{288E3A3F-19A7-4E60-B1AA-4A5EAEEB4262}" sibTransId="{0945C2D7-9633-4E57-82F8-1DD1624ECD4F}"/>
    <dgm:cxn modelId="{83AEC544-AD8F-49C9-9E0A-1DB60F21382D}" type="presOf" srcId="{D58A7822-2226-420E-B626-3853564AFF9C}" destId="{78DB88D9-0138-4DD0-B5C1-C928B36EFA13}" srcOrd="0" destOrd="1" presId="urn:microsoft.com/office/officeart/2005/8/layout/hList6"/>
    <dgm:cxn modelId="{E39F7FF2-B2D8-45DB-9770-C3D3DA601445}" srcId="{C818C76E-9872-44AE-B4B4-58F0C8A7A6B8}" destId="{DC75D62B-4D7A-4C68-B587-314085721E6B}" srcOrd="1" destOrd="0" parTransId="{5EBBC143-552B-4525-9D3F-E7914D744692}" sibTransId="{A6CE35AD-5CFA-4461-99A0-5CA2790F54F3}"/>
    <dgm:cxn modelId="{F4C5CCEF-10D6-4509-AB17-3FF3BE98018C}" type="presOf" srcId="{75B855A6-D4D7-4CA3-AB44-DD4B328C2CAB}" destId="{4C6355ED-D23E-42E6-B98C-7804BBBA63AF}" srcOrd="0" destOrd="2" presId="urn:microsoft.com/office/officeart/2005/8/layout/hList6"/>
    <dgm:cxn modelId="{12EF6575-2FE9-48B9-92A2-075A21A45581}" srcId="{3DD0C8D1-9332-4FDE-BAC5-4EEE308FC9D5}" destId="{C818C76E-9872-44AE-B4B4-58F0C8A7A6B8}" srcOrd="1" destOrd="0" parTransId="{0C8A4FB4-9D0D-4D26-94B0-BCDE95792D0C}" sibTransId="{0985D4FC-FD0B-4AF2-8921-B26DB78C9EDC}"/>
    <dgm:cxn modelId="{B63FCEE3-67BC-4A7C-B2F8-3A43F077FFD0}" srcId="{3DD0C8D1-9332-4FDE-BAC5-4EEE308FC9D5}" destId="{967B8673-BD6F-4D34-B142-1829D1538A97}" srcOrd="3" destOrd="0" parTransId="{D39073C8-7A46-464A-9F15-A4B8BF67C2F6}" sibTransId="{B4FA3114-A3C6-4C65-ADC6-C67B6CBA0FA6}"/>
    <dgm:cxn modelId="{8A9158B8-701D-48AD-AD91-C7757B7E0DA6}" srcId="{5454DFAE-2565-4C56-AF5D-677D1487A697}" destId="{D0F3D55C-9310-4733-875C-773A9597FD56}" srcOrd="0" destOrd="0" parTransId="{7A678A82-B390-4617-A1A9-C35D1DECF770}" sibTransId="{B42563B1-C15E-472F-ABE5-E0BCB124DFFC}"/>
    <dgm:cxn modelId="{C3FA3614-452C-4094-B44B-7FEFFBDD2342}" type="presOf" srcId="{C056FEA6-EA50-48FE-8156-982663E8DC5F}" destId="{AF6D835E-749B-4786-B737-CBD5213ED7E6}" srcOrd="0" destOrd="2" presId="urn:microsoft.com/office/officeart/2005/8/layout/hList6"/>
    <dgm:cxn modelId="{055B998A-B9E5-4440-A8A0-438583D93575}" type="presOf" srcId="{3DD0C8D1-9332-4FDE-BAC5-4EEE308FC9D5}" destId="{ECC65550-ECF8-4144-A216-6F2494CC2898}" srcOrd="0" destOrd="0" presId="urn:microsoft.com/office/officeart/2005/8/layout/hList6"/>
    <dgm:cxn modelId="{77CF3C1B-7CBA-4499-AEA4-FF684CB13506}" srcId="{FD45FB2B-8134-4115-9AC6-616F3A0A2C60}" destId="{75B855A6-D4D7-4CA3-AB44-DD4B328C2CAB}" srcOrd="1" destOrd="0" parTransId="{94BBE600-FEE7-4EBC-9F3C-E30828A532B7}" sibTransId="{45B5F014-251A-47B1-B299-55BE08B20890}"/>
    <dgm:cxn modelId="{B6551892-3690-4266-A842-EFD370E4FAF2}" type="presOf" srcId="{E8895AF6-ABC3-42D1-878B-18E4A55566A4}" destId="{4C6355ED-D23E-42E6-B98C-7804BBBA63AF}" srcOrd="0" destOrd="1" presId="urn:microsoft.com/office/officeart/2005/8/layout/hList6"/>
    <dgm:cxn modelId="{747A686B-3CC2-4F31-A354-F358DF4CD938}" type="presOf" srcId="{967B8673-BD6F-4D34-B142-1829D1538A97}" destId="{C694FAB3-00C6-4673-9366-84E830DDCE5E}" srcOrd="0" destOrd="0" presId="urn:microsoft.com/office/officeart/2005/8/layout/hList6"/>
    <dgm:cxn modelId="{CFC4D2EC-BED0-4627-B311-556D7B253509}" type="presOf" srcId="{DC75D62B-4D7A-4C68-B587-314085721E6B}" destId="{78DB88D9-0138-4DD0-B5C1-C928B36EFA13}" srcOrd="0" destOrd="2" presId="urn:microsoft.com/office/officeart/2005/8/layout/hList6"/>
    <dgm:cxn modelId="{FC8FE880-DF4C-43B1-A2EB-4F2413FA5FED}" srcId="{3DD0C8D1-9332-4FDE-BAC5-4EEE308FC9D5}" destId="{FD45FB2B-8134-4115-9AC6-616F3A0A2C60}" srcOrd="0" destOrd="0" parTransId="{CF03AF68-A7A8-4D19-8CA1-BC764F67965B}" sibTransId="{9C9E6B54-6886-46E1-821B-1351C997E122}"/>
    <dgm:cxn modelId="{88C2F3DA-84CE-48E4-9F29-6DA009E9BBAD}" srcId="{C818C76E-9872-44AE-B4B4-58F0C8A7A6B8}" destId="{D58A7822-2226-420E-B626-3853564AFF9C}" srcOrd="0" destOrd="0" parTransId="{72132FF4-11FF-46B8-8838-670D451CB158}" sibTransId="{F846A182-D328-4441-8033-13A6C7748D3A}"/>
    <dgm:cxn modelId="{860186B9-E778-478E-85F4-A658B16B1BAE}" type="presOf" srcId="{5454DFAE-2565-4C56-AF5D-677D1487A697}" destId="{AF6D835E-749B-4786-B737-CBD5213ED7E6}" srcOrd="0" destOrd="0" presId="urn:microsoft.com/office/officeart/2005/8/layout/hList6"/>
    <dgm:cxn modelId="{9DA67AA6-EA13-4D60-9B91-5370FBDAF878}" srcId="{FD45FB2B-8134-4115-9AC6-616F3A0A2C60}" destId="{E8895AF6-ABC3-42D1-878B-18E4A55566A4}" srcOrd="0" destOrd="0" parTransId="{7CE3E668-F94F-4204-835F-F7FDFF936BBC}" sibTransId="{2D5FDB95-53DD-4608-9414-3EFCED913A22}"/>
    <dgm:cxn modelId="{10B19826-2559-42B7-B629-7D9B47EA506A}" type="presOf" srcId="{C818C76E-9872-44AE-B4B4-58F0C8A7A6B8}" destId="{78DB88D9-0138-4DD0-B5C1-C928B36EFA13}" srcOrd="0" destOrd="0" presId="urn:microsoft.com/office/officeart/2005/8/layout/hList6"/>
    <dgm:cxn modelId="{0A9DE8BA-FE7B-4899-BB47-0962604B4FCA}" type="presOf" srcId="{FD45FB2B-8134-4115-9AC6-616F3A0A2C60}" destId="{4C6355ED-D23E-42E6-B98C-7804BBBA63AF}" srcOrd="0" destOrd="0" presId="urn:microsoft.com/office/officeart/2005/8/layout/hList6"/>
    <dgm:cxn modelId="{A604B045-64C2-4936-B081-99EC48E19B13}" type="presParOf" srcId="{ECC65550-ECF8-4144-A216-6F2494CC2898}" destId="{4C6355ED-D23E-42E6-B98C-7804BBBA63AF}" srcOrd="0" destOrd="0" presId="urn:microsoft.com/office/officeart/2005/8/layout/hList6"/>
    <dgm:cxn modelId="{6377F3F4-5DEB-4285-A00C-C44E1184EC9E}" type="presParOf" srcId="{ECC65550-ECF8-4144-A216-6F2494CC2898}" destId="{C425E905-1F6C-4B1B-A9A6-7431C3E68FFF}" srcOrd="1" destOrd="0" presId="urn:microsoft.com/office/officeart/2005/8/layout/hList6"/>
    <dgm:cxn modelId="{4E5DD219-F411-45B7-8219-75EBC1328C41}" type="presParOf" srcId="{ECC65550-ECF8-4144-A216-6F2494CC2898}" destId="{78DB88D9-0138-4DD0-B5C1-C928B36EFA13}" srcOrd="2" destOrd="0" presId="urn:microsoft.com/office/officeart/2005/8/layout/hList6"/>
    <dgm:cxn modelId="{85D98E8C-011A-48BF-8758-B6EFF4FBFE95}" type="presParOf" srcId="{ECC65550-ECF8-4144-A216-6F2494CC2898}" destId="{87DBA6FE-82AB-4237-A917-C66BC0D2EC8C}" srcOrd="3" destOrd="0" presId="urn:microsoft.com/office/officeart/2005/8/layout/hList6"/>
    <dgm:cxn modelId="{7BDAAC84-58EA-4314-A800-F0F1B34BFCD2}" type="presParOf" srcId="{ECC65550-ECF8-4144-A216-6F2494CC2898}" destId="{AF6D835E-749B-4786-B737-CBD5213ED7E6}" srcOrd="4" destOrd="0" presId="urn:microsoft.com/office/officeart/2005/8/layout/hList6"/>
    <dgm:cxn modelId="{6352CE4B-EC05-4C0A-9623-E8C5CA8595D2}" type="presParOf" srcId="{ECC65550-ECF8-4144-A216-6F2494CC2898}" destId="{19B45FEE-5260-4E6F-AC03-4AD8CB753D24}" srcOrd="5" destOrd="0" presId="urn:microsoft.com/office/officeart/2005/8/layout/hList6"/>
    <dgm:cxn modelId="{E461BB88-81B6-4C93-A1A3-2039F2E825E7}" type="presParOf" srcId="{ECC65550-ECF8-4144-A216-6F2494CC2898}" destId="{C694FAB3-00C6-4673-9366-84E830DDCE5E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86EA897-5743-439B-BA79-A961B01B217F}" type="doc">
      <dgm:prSet loTypeId="urn:microsoft.com/office/officeart/2005/8/layout/venn2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0849468-86E3-45CA-96C0-D8B5CC5DDA3C}">
      <dgm:prSet phldrT="[Text]" custT="1"/>
      <dgm:spPr>
        <a:solidFill>
          <a:srgbClr val="7030A0"/>
        </a:solidFill>
      </dgm:spPr>
      <dgm:t>
        <a:bodyPr/>
        <a:lstStyle/>
        <a:p>
          <a:endParaRPr lang="cs-CZ" sz="1800" dirty="0" smtClean="0"/>
        </a:p>
        <a:p>
          <a:r>
            <a:rPr lang="cs-CZ" sz="2800" dirty="0" err="1" smtClean="0"/>
            <a:t>gérusia</a:t>
          </a:r>
          <a:endParaRPr lang="cs-CZ" sz="2800" dirty="0" smtClean="0"/>
        </a:p>
        <a:p>
          <a:r>
            <a:rPr lang="cs-CZ" sz="1800" dirty="0" smtClean="0"/>
            <a:t>rada starších (28)</a:t>
          </a:r>
          <a:endParaRPr lang="cs-CZ" sz="1800" dirty="0"/>
        </a:p>
      </dgm:t>
    </dgm:pt>
    <dgm:pt modelId="{150E017E-CA93-4FDE-A5B0-65EF3C0984B6}" type="parTrans" cxnId="{A66C3712-8E54-49EB-945B-8F42168BFE18}">
      <dgm:prSet/>
      <dgm:spPr/>
      <dgm:t>
        <a:bodyPr/>
        <a:lstStyle/>
        <a:p>
          <a:endParaRPr lang="cs-CZ"/>
        </a:p>
      </dgm:t>
    </dgm:pt>
    <dgm:pt modelId="{CC8C866D-7D01-4E99-8112-0E85C477296D}" type="sibTrans" cxnId="{A66C3712-8E54-49EB-945B-8F42168BFE18}">
      <dgm:prSet/>
      <dgm:spPr/>
      <dgm:t>
        <a:bodyPr/>
        <a:lstStyle/>
        <a:p>
          <a:endParaRPr lang="cs-CZ"/>
        </a:p>
      </dgm:t>
    </dgm:pt>
    <dgm:pt modelId="{41178576-30A9-4A49-BFE9-F5A240268DDD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cs-CZ" sz="2800" dirty="0" smtClean="0"/>
            <a:t>5 eforů</a:t>
          </a:r>
          <a:endParaRPr lang="cs-CZ" sz="2800" dirty="0"/>
        </a:p>
      </dgm:t>
    </dgm:pt>
    <dgm:pt modelId="{F657F718-6503-46D2-9558-7CBFC0CD91AD}" type="parTrans" cxnId="{8B5EA98C-2FBE-4FA3-956B-54D37F7D1B6C}">
      <dgm:prSet/>
      <dgm:spPr/>
      <dgm:t>
        <a:bodyPr/>
        <a:lstStyle/>
        <a:p>
          <a:endParaRPr lang="cs-CZ"/>
        </a:p>
      </dgm:t>
    </dgm:pt>
    <dgm:pt modelId="{F7EF422E-96F1-4F1B-B114-400F4BB04899}" type="sibTrans" cxnId="{8B5EA98C-2FBE-4FA3-956B-54D37F7D1B6C}">
      <dgm:prSet/>
      <dgm:spPr/>
      <dgm:t>
        <a:bodyPr/>
        <a:lstStyle/>
        <a:p>
          <a:endParaRPr lang="cs-CZ"/>
        </a:p>
      </dgm:t>
    </dgm:pt>
    <dgm:pt modelId="{A58F26F7-CD5D-447F-8BAA-446D701D80BF}">
      <dgm:prSet phldrT="[Text]" custT="1"/>
      <dgm:spPr>
        <a:solidFill>
          <a:srgbClr val="C00000"/>
        </a:solidFill>
      </dgm:spPr>
      <dgm:t>
        <a:bodyPr/>
        <a:lstStyle/>
        <a:p>
          <a:r>
            <a:rPr lang="cs-CZ" sz="2800" dirty="0" smtClean="0"/>
            <a:t>2 králové</a:t>
          </a:r>
          <a:endParaRPr lang="cs-CZ" sz="2800" dirty="0"/>
        </a:p>
      </dgm:t>
    </dgm:pt>
    <dgm:pt modelId="{38FEBB68-6996-421D-9DB4-CDAA6D7ACCA8}" type="parTrans" cxnId="{785D3F9B-B0AA-4B7B-80C0-35083F4B6F2F}">
      <dgm:prSet/>
      <dgm:spPr/>
      <dgm:t>
        <a:bodyPr/>
        <a:lstStyle/>
        <a:p>
          <a:endParaRPr lang="cs-CZ"/>
        </a:p>
      </dgm:t>
    </dgm:pt>
    <dgm:pt modelId="{ED4C7801-A206-492B-923F-F5B81924D2C3}" type="sibTrans" cxnId="{785D3F9B-B0AA-4B7B-80C0-35083F4B6F2F}">
      <dgm:prSet/>
      <dgm:spPr/>
      <dgm:t>
        <a:bodyPr/>
        <a:lstStyle/>
        <a:p>
          <a:endParaRPr lang="cs-CZ"/>
        </a:p>
      </dgm:t>
    </dgm:pt>
    <dgm:pt modelId="{F3B9DF3D-BD25-4280-95B2-17CB0BAB49E5}">
      <dgm:prSet phldrT="[Text]"/>
      <dgm:spPr>
        <a:solidFill>
          <a:srgbClr val="C00000"/>
        </a:solidFill>
      </dgm:spPr>
      <dgm:t>
        <a:bodyPr/>
        <a:lstStyle/>
        <a:p>
          <a:endParaRPr lang="cs-CZ" sz="1200" dirty="0"/>
        </a:p>
      </dgm:t>
    </dgm:pt>
    <dgm:pt modelId="{6F8DED1E-4CB5-4D7F-B803-208ED2CD4256}" type="parTrans" cxnId="{D7ECA971-E0B4-4EEB-A498-1C981811A8E5}">
      <dgm:prSet/>
      <dgm:spPr/>
      <dgm:t>
        <a:bodyPr/>
        <a:lstStyle/>
        <a:p>
          <a:endParaRPr lang="cs-CZ"/>
        </a:p>
      </dgm:t>
    </dgm:pt>
    <dgm:pt modelId="{CEB92789-EDFE-42DD-912C-89241417B070}" type="sibTrans" cxnId="{D7ECA971-E0B4-4EEB-A498-1C981811A8E5}">
      <dgm:prSet/>
      <dgm:spPr/>
      <dgm:t>
        <a:bodyPr/>
        <a:lstStyle/>
        <a:p>
          <a:endParaRPr lang="cs-CZ"/>
        </a:p>
      </dgm:t>
    </dgm:pt>
    <dgm:pt modelId="{009579CD-318B-42CD-BC9A-4B3A8D2DD324}" type="pres">
      <dgm:prSet presAssocID="{386EA897-5743-439B-BA79-A961B01B217F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E6EE92-952A-4710-B84B-763C505502AF}" type="pres">
      <dgm:prSet presAssocID="{386EA897-5743-439B-BA79-A961B01B217F}" presName="comp1" presStyleCnt="0"/>
      <dgm:spPr/>
    </dgm:pt>
    <dgm:pt modelId="{BB71BF5B-98AD-4504-8427-E861F1FE16CA}" type="pres">
      <dgm:prSet presAssocID="{386EA897-5743-439B-BA79-A961B01B217F}" presName="circle1" presStyleLbl="node1" presStyleIdx="0" presStyleCnt="3" custScaleX="195240"/>
      <dgm:spPr/>
      <dgm:t>
        <a:bodyPr/>
        <a:lstStyle/>
        <a:p>
          <a:endParaRPr lang="cs-CZ"/>
        </a:p>
      </dgm:t>
    </dgm:pt>
    <dgm:pt modelId="{20473E71-A1E7-4FF6-8A99-56B90B9B9F29}" type="pres">
      <dgm:prSet presAssocID="{386EA897-5743-439B-BA79-A961B01B217F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B55923-1409-4171-A04A-A06F4CA760DB}" type="pres">
      <dgm:prSet presAssocID="{386EA897-5743-439B-BA79-A961B01B217F}" presName="comp2" presStyleCnt="0"/>
      <dgm:spPr/>
    </dgm:pt>
    <dgm:pt modelId="{F21B412C-423B-4154-83CC-5735DDB5F766}" type="pres">
      <dgm:prSet presAssocID="{386EA897-5743-439B-BA79-A961B01B217F}" presName="circle2" presStyleLbl="node1" presStyleIdx="1" presStyleCnt="3" custScaleX="152382" custScaleY="77777"/>
      <dgm:spPr/>
      <dgm:t>
        <a:bodyPr/>
        <a:lstStyle/>
        <a:p>
          <a:endParaRPr lang="cs-CZ"/>
        </a:p>
      </dgm:t>
    </dgm:pt>
    <dgm:pt modelId="{0CF117B6-DBBC-4756-9548-462155F1DC6B}" type="pres">
      <dgm:prSet presAssocID="{386EA897-5743-439B-BA79-A961B01B217F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EA0515-CC87-4FD8-982E-3CED8A02018F}" type="pres">
      <dgm:prSet presAssocID="{386EA897-5743-439B-BA79-A961B01B217F}" presName="comp3" presStyleCnt="0"/>
      <dgm:spPr/>
    </dgm:pt>
    <dgm:pt modelId="{7BBF935E-3620-4D1C-90F3-416B42D89021}" type="pres">
      <dgm:prSet presAssocID="{386EA897-5743-439B-BA79-A961B01B217F}" presName="circle3" presStyleLbl="node1" presStyleIdx="2" presStyleCnt="3" custScaleX="171430" custScaleY="71427"/>
      <dgm:spPr/>
      <dgm:t>
        <a:bodyPr/>
        <a:lstStyle/>
        <a:p>
          <a:endParaRPr lang="cs-CZ"/>
        </a:p>
      </dgm:t>
    </dgm:pt>
    <dgm:pt modelId="{78F19EB1-2D81-4AB8-BC68-52F7C13DE933}" type="pres">
      <dgm:prSet presAssocID="{386EA897-5743-439B-BA79-A961B01B217F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5EA98C-2FBE-4FA3-956B-54D37F7D1B6C}" srcId="{386EA897-5743-439B-BA79-A961B01B217F}" destId="{41178576-30A9-4A49-BFE9-F5A240268DDD}" srcOrd="1" destOrd="0" parTransId="{F657F718-6503-46D2-9558-7CBFC0CD91AD}" sibTransId="{F7EF422E-96F1-4F1B-B114-400F4BB04899}"/>
    <dgm:cxn modelId="{A66C3712-8E54-49EB-945B-8F42168BFE18}" srcId="{386EA897-5743-439B-BA79-A961B01B217F}" destId="{00849468-86E3-45CA-96C0-D8B5CC5DDA3C}" srcOrd="0" destOrd="0" parTransId="{150E017E-CA93-4FDE-A5B0-65EF3C0984B6}" sibTransId="{CC8C866D-7D01-4E99-8112-0E85C477296D}"/>
    <dgm:cxn modelId="{785D3F9B-B0AA-4B7B-80C0-35083F4B6F2F}" srcId="{386EA897-5743-439B-BA79-A961B01B217F}" destId="{A58F26F7-CD5D-447F-8BAA-446D701D80BF}" srcOrd="2" destOrd="0" parTransId="{38FEBB68-6996-421D-9DB4-CDAA6D7ACCA8}" sibTransId="{ED4C7801-A206-492B-923F-F5B81924D2C3}"/>
    <dgm:cxn modelId="{DD5051E5-5EC9-44D5-AF91-CFACB50B0F59}" type="presOf" srcId="{F3B9DF3D-BD25-4280-95B2-17CB0BAB49E5}" destId="{7BBF935E-3620-4D1C-90F3-416B42D89021}" srcOrd="0" destOrd="1" presId="urn:microsoft.com/office/officeart/2005/8/layout/venn2"/>
    <dgm:cxn modelId="{1D62D298-5EAB-430D-A3BC-B600D80D5259}" type="presOf" srcId="{00849468-86E3-45CA-96C0-D8B5CC5DDA3C}" destId="{20473E71-A1E7-4FF6-8A99-56B90B9B9F29}" srcOrd="1" destOrd="0" presId="urn:microsoft.com/office/officeart/2005/8/layout/venn2"/>
    <dgm:cxn modelId="{EFB967D0-EC43-4BDD-926A-6DFFAD87B56E}" type="presOf" srcId="{A58F26F7-CD5D-447F-8BAA-446D701D80BF}" destId="{78F19EB1-2D81-4AB8-BC68-52F7C13DE933}" srcOrd="1" destOrd="0" presId="urn:microsoft.com/office/officeart/2005/8/layout/venn2"/>
    <dgm:cxn modelId="{8944FF9B-1C35-4BBE-8312-41F9718CA933}" type="presOf" srcId="{386EA897-5743-439B-BA79-A961B01B217F}" destId="{009579CD-318B-42CD-BC9A-4B3A8D2DD324}" srcOrd="0" destOrd="0" presId="urn:microsoft.com/office/officeart/2005/8/layout/venn2"/>
    <dgm:cxn modelId="{7A6C313E-8B01-4D9F-974D-C4B94EB7DAC6}" type="presOf" srcId="{41178576-30A9-4A49-BFE9-F5A240268DDD}" destId="{F21B412C-423B-4154-83CC-5735DDB5F766}" srcOrd="0" destOrd="0" presId="urn:microsoft.com/office/officeart/2005/8/layout/venn2"/>
    <dgm:cxn modelId="{EC693D0C-C882-4F64-B97B-33E1BB51BF3D}" type="presOf" srcId="{A58F26F7-CD5D-447F-8BAA-446D701D80BF}" destId="{7BBF935E-3620-4D1C-90F3-416B42D89021}" srcOrd="0" destOrd="0" presId="urn:microsoft.com/office/officeart/2005/8/layout/venn2"/>
    <dgm:cxn modelId="{D7ECA971-E0B4-4EEB-A498-1C981811A8E5}" srcId="{A58F26F7-CD5D-447F-8BAA-446D701D80BF}" destId="{F3B9DF3D-BD25-4280-95B2-17CB0BAB49E5}" srcOrd="0" destOrd="0" parTransId="{6F8DED1E-4CB5-4D7F-B803-208ED2CD4256}" sibTransId="{CEB92789-EDFE-42DD-912C-89241417B070}"/>
    <dgm:cxn modelId="{9508DCFD-5940-4BF6-847F-8B048B540FBA}" type="presOf" srcId="{41178576-30A9-4A49-BFE9-F5A240268DDD}" destId="{0CF117B6-DBBC-4756-9548-462155F1DC6B}" srcOrd="1" destOrd="0" presId="urn:microsoft.com/office/officeart/2005/8/layout/venn2"/>
    <dgm:cxn modelId="{8F53FBDF-BDC8-4726-B633-97C3D94E37A8}" type="presOf" srcId="{00849468-86E3-45CA-96C0-D8B5CC5DDA3C}" destId="{BB71BF5B-98AD-4504-8427-E861F1FE16CA}" srcOrd="0" destOrd="0" presId="urn:microsoft.com/office/officeart/2005/8/layout/venn2"/>
    <dgm:cxn modelId="{3A88B921-3D56-4E7B-9858-D32E4EC551B7}" type="presOf" srcId="{F3B9DF3D-BD25-4280-95B2-17CB0BAB49E5}" destId="{78F19EB1-2D81-4AB8-BC68-52F7C13DE933}" srcOrd="1" destOrd="1" presId="urn:microsoft.com/office/officeart/2005/8/layout/venn2"/>
    <dgm:cxn modelId="{EC2BB586-18AF-47DE-A78B-B6BFBBE2BAA2}" type="presParOf" srcId="{009579CD-318B-42CD-BC9A-4B3A8D2DD324}" destId="{09E6EE92-952A-4710-B84B-763C505502AF}" srcOrd="0" destOrd="0" presId="urn:microsoft.com/office/officeart/2005/8/layout/venn2"/>
    <dgm:cxn modelId="{75E12177-8FF0-4BF2-950B-091D18E7231B}" type="presParOf" srcId="{09E6EE92-952A-4710-B84B-763C505502AF}" destId="{BB71BF5B-98AD-4504-8427-E861F1FE16CA}" srcOrd="0" destOrd="0" presId="urn:microsoft.com/office/officeart/2005/8/layout/venn2"/>
    <dgm:cxn modelId="{124C4B67-4DBB-4AAA-B240-15D6E2A8660D}" type="presParOf" srcId="{09E6EE92-952A-4710-B84B-763C505502AF}" destId="{20473E71-A1E7-4FF6-8A99-56B90B9B9F29}" srcOrd="1" destOrd="0" presId="urn:microsoft.com/office/officeart/2005/8/layout/venn2"/>
    <dgm:cxn modelId="{C099A192-C118-4389-B686-FE28D81FA752}" type="presParOf" srcId="{009579CD-318B-42CD-BC9A-4B3A8D2DD324}" destId="{FDB55923-1409-4171-A04A-A06F4CA760DB}" srcOrd="1" destOrd="0" presId="urn:microsoft.com/office/officeart/2005/8/layout/venn2"/>
    <dgm:cxn modelId="{F4C0EB24-8A68-4821-9BF5-8DE6CE685D57}" type="presParOf" srcId="{FDB55923-1409-4171-A04A-A06F4CA760DB}" destId="{F21B412C-423B-4154-83CC-5735DDB5F766}" srcOrd="0" destOrd="0" presId="urn:microsoft.com/office/officeart/2005/8/layout/venn2"/>
    <dgm:cxn modelId="{C28958D4-983B-4FB4-B8EE-8ACAAE1789E9}" type="presParOf" srcId="{FDB55923-1409-4171-A04A-A06F4CA760DB}" destId="{0CF117B6-DBBC-4756-9548-462155F1DC6B}" srcOrd="1" destOrd="0" presId="urn:microsoft.com/office/officeart/2005/8/layout/venn2"/>
    <dgm:cxn modelId="{A4FF8602-FF24-4912-89E3-F4772F0DEDC8}" type="presParOf" srcId="{009579CD-318B-42CD-BC9A-4B3A8D2DD324}" destId="{E9EA0515-CC87-4FD8-982E-3CED8A02018F}" srcOrd="2" destOrd="0" presId="urn:microsoft.com/office/officeart/2005/8/layout/venn2"/>
    <dgm:cxn modelId="{19134651-63A1-41D4-A352-4AD00C31E358}" type="presParOf" srcId="{E9EA0515-CC87-4FD8-982E-3CED8A02018F}" destId="{7BBF935E-3620-4D1C-90F3-416B42D89021}" srcOrd="0" destOrd="0" presId="urn:microsoft.com/office/officeart/2005/8/layout/venn2"/>
    <dgm:cxn modelId="{6BD5A513-FCA1-40B7-88F5-2E78AE434528}" type="presParOf" srcId="{E9EA0515-CC87-4FD8-982E-3CED8A02018F}" destId="{78F19EB1-2D81-4AB8-BC68-52F7C13DE933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5DD760C-E417-4411-AD06-B00E179129F0}">
      <dsp:nvSpPr>
        <dsp:cNvPr id="0" name=""/>
        <dsp:cNvSpPr/>
      </dsp:nvSpPr>
      <dsp:spPr>
        <a:xfrm rot="10800000">
          <a:off x="0" y="0"/>
          <a:ext cx="5143536" cy="939169"/>
        </a:xfrm>
        <a:prstGeom prst="trapezoid">
          <a:avLst>
            <a:gd name="adj" fmla="val 59016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občané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900118" y="0"/>
        <a:ext cx="3343298" cy="939169"/>
      </dsp:txXfrm>
    </dsp:sp>
    <dsp:sp modelId="{DF5560B5-BA26-4575-AD6E-266DF745B3A7}">
      <dsp:nvSpPr>
        <dsp:cNvPr id="0" name=""/>
        <dsp:cNvSpPr/>
      </dsp:nvSpPr>
      <dsp:spPr>
        <a:xfrm rot="10800000">
          <a:off x="551499" y="939169"/>
          <a:ext cx="4040536" cy="939169"/>
        </a:xfrm>
        <a:prstGeom prst="trapezoid">
          <a:avLst>
            <a:gd name="adj" fmla="val 59016"/>
          </a:avLst>
        </a:prstGeom>
        <a:solidFill>
          <a:schemeClr val="accent3">
            <a:hueOff val="-3226488"/>
            <a:satOff val="1079"/>
            <a:lumOff val="-4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ženy a děti</a:t>
          </a:r>
          <a:endParaRPr lang="cs-CZ" sz="2800" kern="1200" dirty="0"/>
        </a:p>
      </dsp:txBody>
      <dsp:txXfrm>
        <a:off x="1258593" y="939169"/>
        <a:ext cx="2626348" cy="939169"/>
      </dsp:txXfrm>
    </dsp:sp>
    <dsp:sp modelId="{D900717A-6ADE-44AC-B135-1C920CF8D11D}">
      <dsp:nvSpPr>
        <dsp:cNvPr id="0" name=""/>
        <dsp:cNvSpPr/>
      </dsp:nvSpPr>
      <dsp:spPr>
        <a:xfrm rot="10800000">
          <a:off x="1101123" y="1878338"/>
          <a:ext cx="2941288" cy="1127040"/>
        </a:xfrm>
        <a:prstGeom prst="trapezoid">
          <a:avLst>
            <a:gd name="adj" fmla="val 59016"/>
          </a:avLst>
        </a:prstGeom>
        <a:solidFill>
          <a:schemeClr val="accent3">
            <a:hueOff val="-6452975"/>
            <a:satOff val="2159"/>
            <a:lumOff val="-941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cizinci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615849" y="1878338"/>
        <a:ext cx="1911837" cy="1127040"/>
      </dsp:txXfrm>
    </dsp:sp>
    <dsp:sp modelId="{A049B2D5-EAAB-4D19-999B-51884116E390}">
      <dsp:nvSpPr>
        <dsp:cNvPr id="0" name=""/>
        <dsp:cNvSpPr/>
      </dsp:nvSpPr>
      <dsp:spPr>
        <a:xfrm rot="10800000">
          <a:off x="1737464" y="3005379"/>
          <a:ext cx="1668606" cy="1352338"/>
        </a:xfrm>
        <a:prstGeom prst="trapezoid">
          <a:avLst>
            <a:gd name="adj" fmla="val 59016"/>
          </a:avLst>
        </a:prstGeom>
        <a:solidFill>
          <a:schemeClr val="accent3">
            <a:hueOff val="-9679462"/>
            <a:satOff val="3238"/>
            <a:lumOff val="-1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otroci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737464" y="3005379"/>
        <a:ext cx="1668606" cy="135233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325EF1-2125-4D94-A64D-5CF833F2ECEC}">
      <dsp:nvSpPr>
        <dsp:cNvPr id="0" name=""/>
        <dsp:cNvSpPr/>
      </dsp:nvSpPr>
      <dsp:spPr>
        <a:xfrm>
          <a:off x="301206" y="0"/>
          <a:ext cx="7552028" cy="52863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lidové shromáždění</a:t>
          </a:r>
          <a:endParaRPr lang="cs-CZ" sz="2000" b="1" kern="1200" dirty="0"/>
        </a:p>
      </dsp:txBody>
      <dsp:txXfrm>
        <a:off x="2661215" y="264319"/>
        <a:ext cx="2832010" cy="528638"/>
      </dsp:txXfrm>
    </dsp:sp>
    <dsp:sp modelId="{C3C42DBB-D184-4F77-89BF-41B228B56DAD}">
      <dsp:nvSpPr>
        <dsp:cNvPr id="0" name=""/>
        <dsp:cNvSpPr/>
      </dsp:nvSpPr>
      <dsp:spPr>
        <a:xfrm>
          <a:off x="1672365" y="923020"/>
          <a:ext cx="5156390" cy="40123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rada pěti set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bg1"/>
              </a:solidFill>
            </a:rPr>
            <a:t>voleni losem</a:t>
          </a:r>
          <a:endParaRPr lang="cs-CZ" sz="1600" kern="1200" dirty="0">
            <a:solidFill>
              <a:schemeClr val="bg1"/>
            </a:solidFill>
          </a:endParaRPr>
        </a:p>
      </dsp:txBody>
      <dsp:txXfrm>
        <a:off x="3138714" y="1153728"/>
        <a:ext cx="2223693" cy="461416"/>
      </dsp:txXfrm>
    </dsp:sp>
    <dsp:sp modelId="{C07FC34E-454A-4972-951F-2E63709F70A2}">
      <dsp:nvSpPr>
        <dsp:cNvPr id="0" name=""/>
        <dsp:cNvSpPr/>
      </dsp:nvSpPr>
      <dsp:spPr>
        <a:xfrm>
          <a:off x="2400325" y="1762132"/>
          <a:ext cx="3700471" cy="33480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50 </a:t>
          </a:r>
          <a:r>
            <a:rPr lang="cs-CZ" sz="2000" kern="1200" dirty="0" err="1" smtClean="0"/>
            <a:t>prytanů</a:t>
          </a:r>
          <a:endParaRPr lang="cs-CZ" sz="2000" kern="1200" dirty="0"/>
        </a:p>
      </dsp:txBody>
      <dsp:txXfrm>
        <a:off x="3293063" y="1993147"/>
        <a:ext cx="1914994" cy="462029"/>
      </dsp:txXfrm>
    </dsp:sp>
    <dsp:sp modelId="{DCBBE8E4-23CB-4529-B742-732963AA34B9}">
      <dsp:nvSpPr>
        <dsp:cNvPr id="0" name=""/>
        <dsp:cNvSpPr/>
      </dsp:nvSpPr>
      <dsp:spPr>
        <a:xfrm>
          <a:off x="2633082" y="2615546"/>
          <a:ext cx="3234957" cy="243417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 </a:t>
          </a:r>
          <a:r>
            <a:rPr lang="cs-CZ" sz="2000" kern="1200" dirty="0" err="1" smtClean="0"/>
            <a:t>archontů</a:t>
          </a:r>
          <a:endParaRPr lang="cs-CZ" sz="2000" kern="1200" dirty="0"/>
        </a:p>
      </dsp:txBody>
      <dsp:txXfrm>
        <a:off x="3377122" y="2834621"/>
        <a:ext cx="1746877" cy="438150"/>
      </dsp:txXfrm>
    </dsp:sp>
    <dsp:sp modelId="{4F08FBDA-2E70-415B-9412-DB917584FE1D}">
      <dsp:nvSpPr>
        <dsp:cNvPr id="0" name=""/>
        <dsp:cNvSpPr/>
      </dsp:nvSpPr>
      <dsp:spPr>
        <a:xfrm>
          <a:off x="3264290" y="3500466"/>
          <a:ext cx="1972541" cy="145728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6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10 stratégů</a:t>
          </a:r>
          <a:endParaRPr lang="cs-CZ" sz="1900" kern="1200" dirty="0"/>
        </a:p>
      </dsp:txBody>
      <dsp:txXfrm>
        <a:off x="3553162" y="3864788"/>
        <a:ext cx="1394797" cy="728644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C65EC89-0A09-499B-AEF7-2B8D338AB052}">
      <dsp:nvSpPr>
        <dsp:cNvPr id="0" name=""/>
        <dsp:cNvSpPr/>
      </dsp:nvSpPr>
      <dsp:spPr>
        <a:xfrm>
          <a:off x="0" y="0"/>
          <a:ext cx="3602932" cy="3929066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A1A232-C670-47CF-8B99-DDCEB8A8DD68}">
      <dsp:nvSpPr>
        <dsp:cNvPr id="0" name=""/>
        <dsp:cNvSpPr/>
      </dsp:nvSpPr>
      <dsp:spPr>
        <a:xfrm>
          <a:off x="1801466" y="393290"/>
          <a:ext cx="2341905" cy="6983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2 králové,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 velitelé vojska </a:t>
          </a:r>
          <a:endParaRPr lang="cs-CZ" sz="1500" kern="1200" dirty="0"/>
        </a:p>
      </dsp:txBody>
      <dsp:txXfrm>
        <a:off x="1801466" y="393290"/>
        <a:ext cx="2341905" cy="698330"/>
      </dsp:txXfrm>
    </dsp:sp>
    <dsp:sp modelId="{525334EF-FE0B-4C08-9915-F7D3C6F3FAC9}">
      <dsp:nvSpPr>
        <dsp:cNvPr id="0" name=""/>
        <dsp:cNvSpPr/>
      </dsp:nvSpPr>
      <dsp:spPr>
        <a:xfrm>
          <a:off x="1801466" y="1178911"/>
          <a:ext cx="2341905" cy="6983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občané 2%</a:t>
          </a:r>
          <a:endParaRPr lang="cs-CZ" sz="1500" kern="1200" dirty="0"/>
        </a:p>
      </dsp:txBody>
      <dsp:txXfrm>
        <a:off x="1801466" y="1178911"/>
        <a:ext cx="2341905" cy="698330"/>
      </dsp:txXfrm>
    </dsp:sp>
    <dsp:sp modelId="{D69BA7ED-6C41-4D1C-B21E-6F41E8481346}">
      <dsp:nvSpPr>
        <dsp:cNvPr id="0" name=""/>
        <dsp:cNvSpPr/>
      </dsp:nvSpPr>
      <dsp:spPr>
        <a:xfrm>
          <a:off x="1801466" y="1964533"/>
          <a:ext cx="2341905" cy="6983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err="1" smtClean="0"/>
            <a:t>perioikoi</a:t>
          </a:r>
          <a:endParaRPr lang="cs-CZ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svobodní</a:t>
          </a:r>
          <a:endParaRPr lang="cs-CZ" sz="1500" kern="1200" dirty="0"/>
        </a:p>
      </dsp:txBody>
      <dsp:txXfrm>
        <a:off x="1801466" y="1964533"/>
        <a:ext cx="2341905" cy="698330"/>
      </dsp:txXfrm>
    </dsp:sp>
    <dsp:sp modelId="{677327DD-F4B1-4FBA-A1BA-4B7C99276933}">
      <dsp:nvSpPr>
        <dsp:cNvPr id="0" name=""/>
        <dsp:cNvSpPr/>
      </dsp:nvSpPr>
      <dsp:spPr>
        <a:xfrm>
          <a:off x="1801466" y="2750154"/>
          <a:ext cx="2341905" cy="69833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err="1" smtClean="0"/>
            <a:t>heilóti</a:t>
          </a:r>
          <a:endParaRPr lang="cs-CZ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státní otroci</a:t>
          </a:r>
          <a:endParaRPr lang="cs-CZ" sz="1500" kern="1200" dirty="0"/>
        </a:p>
      </dsp:txBody>
      <dsp:txXfrm>
        <a:off x="1801466" y="2750154"/>
        <a:ext cx="2341905" cy="69833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6355ED-D23E-42E6-B98C-7804BBBA63AF}">
      <dsp:nvSpPr>
        <dsp:cNvPr id="0" name=""/>
        <dsp:cNvSpPr/>
      </dsp:nvSpPr>
      <dsp:spPr>
        <a:xfrm rot="16200000">
          <a:off x="-89939" y="93371"/>
          <a:ext cx="2214577" cy="2027833"/>
        </a:xfrm>
        <a:prstGeom prst="flowChartManualOperati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2393" bIns="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chlapec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od 7 let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kasárna</a:t>
          </a:r>
          <a:endParaRPr lang="cs-CZ" sz="2100" kern="1200" dirty="0"/>
        </a:p>
      </dsp:txBody>
      <dsp:txXfrm rot="16200000">
        <a:off x="-89939" y="93371"/>
        <a:ext cx="2214577" cy="2027833"/>
      </dsp:txXfrm>
    </dsp:sp>
    <dsp:sp modelId="{78DB88D9-0138-4DD0-B5C1-C928B36EFA13}">
      <dsp:nvSpPr>
        <dsp:cNvPr id="0" name=""/>
        <dsp:cNvSpPr/>
      </dsp:nvSpPr>
      <dsp:spPr>
        <a:xfrm rot="16200000">
          <a:off x="2139913" y="80214"/>
          <a:ext cx="2214577" cy="2054148"/>
        </a:xfrm>
        <a:prstGeom prst="flowChartManualOperati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2393" bIns="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mladík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od 12 let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plášť</a:t>
          </a:r>
          <a:endParaRPr lang="cs-CZ" sz="2100" kern="1200" dirty="0"/>
        </a:p>
      </dsp:txBody>
      <dsp:txXfrm rot="16200000">
        <a:off x="2139913" y="80214"/>
        <a:ext cx="2214577" cy="2054148"/>
      </dsp:txXfrm>
    </dsp:sp>
    <dsp:sp modelId="{AF6D835E-749B-4786-B737-CBD5213ED7E6}">
      <dsp:nvSpPr>
        <dsp:cNvPr id="0" name=""/>
        <dsp:cNvSpPr/>
      </dsp:nvSpPr>
      <dsp:spPr>
        <a:xfrm rot="16200000">
          <a:off x="4471942" y="-8803"/>
          <a:ext cx="2214577" cy="2232183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2393" bIns="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dospělý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od 20 let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branná služba</a:t>
          </a:r>
          <a:endParaRPr lang="cs-CZ" sz="2100" kern="1200" dirty="0"/>
        </a:p>
      </dsp:txBody>
      <dsp:txXfrm rot="16200000">
        <a:off x="4471942" y="-8803"/>
        <a:ext cx="2214577" cy="2232183"/>
      </dsp:txXfrm>
    </dsp:sp>
    <dsp:sp modelId="{C694FAB3-00C6-4673-9366-84E830DDCE5E}">
      <dsp:nvSpPr>
        <dsp:cNvPr id="0" name=""/>
        <dsp:cNvSpPr/>
      </dsp:nvSpPr>
      <dsp:spPr>
        <a:xfrm rot="16200000">
          <a:off x="6905088" y="-20902"/>
          <a:ext cx="2214577" cy="2256382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2393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 rot="16200000">
        <a:off x="6905088" y="-20902"/>
        <a:ext cx="2214577" cy="225638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71BF5B-98AD-4504-8427-E861F1FE16CA}">
      <dsp:nvSpPr>
        <dsp:cNvPr id="0" name=""/>
        <dsp:cNvSpPr/>
      </dsp:nvSpPr>
      <dsp:spPr>
        <a:xfrm>
          <a:off x="119036" y="0"/>
          <a:ext cx="5857926" cy="3000372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gérusia</a:t>
          </a:r>
          <a:endParaRPr lang="cs-CZ" sz="2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rada starších (28)</a:t>
          </a:r>
          <a:endParaRPr lang="cs-CZ" sz="1800" kern="1200" dirty="0"/>
        </a:p>
      </dsp:txBody>
      <dsp:txXfrm>
        <a:off x="2024327" y="150018"/>
        <a:ext cx="2047345" cy="450055"/>
      </dsp:txXfrm>
    </dsp:sp>
    <dsp:sp modelId="{F21B412C-423B-4154-83CC-5735DDB5F766}">
      <dsp:nvSpPr>
        <dsp:cNvPr id="0" name=""/>
        <dsp:cNvSpPr/>
      </dsp:nvSpPr>
      <dsp:spPr>
        <a:xfrm>
          <a:off x="1333489" y="1000132"/>
          <a:ext cx="3429020" cy="1750199"/>
        </a:xfrm>
        <a:prstGeom prst="ellipse">
          <a:avLst/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5 eforů</a:t>
          </a:r>
          <a:endParaRPr lang="cs-CZ" sz="2800" kern="1200" dirty="0"/>
        </a:p>
      </dsp:txBody>
      <dsp:txXfrm>
        <a:off x="2249038" y="1109520"/>
        <a:ext cx="1597923" cy="328162"/>
      </dsp:txXfrm>
    </dsp:sp>
    <dsp:sp modelId="{7BBF935E-3620-4D1C-90F3-416B42D89021}">
      <dsp:nvSpPr>
        <dsp:cNvPr id="0" name=""/>
        <dsp:cNvSpPr/>
      </dsp:nvSpPr>
      <dsp:spPr>
        <a:xfrm>
          <a:off x="1762115" y="1714510"/>
          <a:ext cx="2571768" cy="1071537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 králové</a:t>
          </a:r>
          <a:endParaRPr lang="cs-CZ" sz="28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>
        <a:off x="2138742" y="1982394"/>
        <a:ext cx="1818515" cy="535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72EE18-837B-415E-9639-2F7043227F64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967D73-7A8B-4D2A-906E-84591B7B6C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2CBED1-A981-4111-9B2D-A9599ED1E68D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41A0E-4DAF-44C8-A7E5-0CBCFE629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6E79E-CD00-4FB2-B974-DE02807455C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8ED79-6E61-44EC-B319-05F7F568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C30C7-D10B-4484-BEFB-520C1CE9F26F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1BD43-93FE-466C-9E25-88A005BD3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631D1-621E-4E23-A38B-A2D991918AF3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38159-B01B-413E-B7DA-3E939EA81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5CB43-85E6-4834-9761-B72098A24D07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457A6-6DB6-4264-BA67-1B2F64EBC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22F39-A5D1-4167-9D1E-B9215C492070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92DDE-51BB-49A0-8948-57BD67C98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81E12-7918-4778-804B-5D9210C62F2F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29822-A05E-407E-B34A-B2DA2689E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EB2A8-FC0E-4FDE-96AB-85169F8642B4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37AFB-B19C-4E51-B754-EB009A543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7119D-1B79-4B4C-93A8-83A65D5F31AB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178F29-4A6D-4A5A-B6FD-9488A9A06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D9723-5275-4314-A050-94C13A5222C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6707C-55EE-42B5-AC76-BE8C2C186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11BC7-3E8B-447D-B6D5-50E824A7478C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F4E88-C2C4-4B59-A0F8-38CBE0D7B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B96F8B99-7958-4E11-86D3-BA707205BB9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07E78147-7ECA-448E-A938-08E3A5CC3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17" r:id="rId1"/>
    <p:sldLayoutId id="2147484218" r:id="rId2"/>
    <p:sldLayoutId id="2147484219" r:id="rId3"/>
    <p:sldLayoutId id="2147484220" r:id="rId4"/>
    <p:sldLayoutId id="2147484221" r:id="rId5"/>
    <p:sldLayoutId id="2147484222" r:id="rId6"/>
    <p:sldLayoutId id="2147484223" r:id="rId7"/>
    <p:sldLayoutId id="2147484224" r:id="rId8"/>
    <p:sldLayoutId id="2147484227" r:id="rId9"/>
    <p:sldLayoutId id="2147484225" r:id="rId10"/>
    <p:sldLayoutId id="214748422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D2DA7A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D2DA7A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FADA7A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jpeg"/><Relationship Id="rId7" Type="http://schemas.openxmlformats.org/officeDocument/2006/relationships/hyperlink" Target="//upload.wikimedia.org/wikipedia/commons/2/20/GreeceAttica.png" TargetMode="External"/><Relationship Id="rId2" Type="http://schemas.openxmlformats.org/officeDocument/2006/relationships/hyperlink" Target="//upload.wikimedia.org/wikipedia/commons/4/4c/Sol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MA_Ath%C3%A9na_Varvakeion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0" Type="http://schemas.openxmlformats.org/officeDocument/2006/relationships/hyperlink" Target="//upload.wikimedia.org/wikipedia/commons/4/4a/Agora_and_Acropolis_(%CE%91%CE%B3%CF%8C%CF%81%CE%B1_%CE%BA%CE%B1%CE%B9_%CE%91%CE%BA%CF%81%CF%8C%CF%80%CE%BF%CE%BB%CE%B7).jpg" TargetMode="External"/><Relationship Id="rId4" Type="http://schemas.openxmlformats.org/officeDocument/2006/relationships/hyperlink" Target="//upload.wikimedia.org/wikipedia/commons/b/bb/NAMA_Ath%C3%A9na_Varvakeion.jpg" TargetMode="External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Layout" Target="../diagrams/layout1.xml"/><Relationship Id="rId7" Type="http://schemas.openxmlformats.org/officeDocument/2006/relationships/hyperlink" Target="//upload.wikimedia.org/wikipedia/commons/3/3a/LA2-NSRW-2-0064.jpg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0.jpeg"/><Relationship Id="rId7" Type="http://schemas.openxmlformats.org/officeDocument/2006/relationships/hyperlink" Target="http://cs.wikipedia.org/wiki/Soubor:Scherbengericht.png" TargetMode="External"/><Relationship Id="rId2" Type="http://schemas.openxmlformats.org/officeDocument/2006/relationships/hyperlink" Target="//upload.wikimedia.org/wikipedia/commons/a/af/Bust_Pericles_Chiaramont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2/26/Athen_Stoa_Ostrakismos_2.jpg" TargetMode="External"/><Relationship Id="rId10" Type="http://schemas.openxmlformats.org/officeDocument/2006/relationships/hyperlink" Target="http://commons.wikimedia.org/wiki/File:Athen_Stoa_Ostrakismos_2.jpg" TargetMode="External"/><Relationship Id="rId4" Type="http://schemas.openxmlformats.org/officeDocument/2006/relationships/hyperlink" Target="http://cs.wikipedia.org/wiki/Soubor:Bust_Pericles_Chiaramonti.jpg" TargetMode="External"/><Relationship Id="rId9" Type="http://schemas.openxmlformats.org/officeDocument/2006/relationships/hyperlink" Target="http://cs.wikipedia.org/wiki/Ostrakismo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3.png"/><Relationship Id="rId7" Type="http://schemas.openxmlformats.org/officeDocument/2006/relationships/diagramLayout" Target="../diagrams/layout3.xml"/><Relationship Id="rId2" Type="http://schemas.openxmlformats.org/officeDocument/2006/relationships/hyperlink" Target="file:///\\upload.wikimedia.org\wikipedia\commons\2\26\LocationPeloponnese-HEL-1-z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14.gif"/><Relationship Id="rId10" Type="http://schemas.microsoft.com/office/2007/relationships/diagramDrawing" Target="../diagrams/drawing3.xml"/><Relationship Id="rId4" Type="http://schemas.openxmlformats.org/officeDocument/2006/relationships/hyperlink" Target="http://cs.wikipedia.org/wiki/Soubor:LocationPeloponnese-HEL-1-z.PNG" TargetMode="External"/><Relationship Id="rId9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4/Spartan_woman.jpg" TargetMode="External"/><Relationship Id="rId3" Type="http://schemas.openxmlformats.org/officeDocument/2006/relationships/image" Target="../media/image15.png"/><Relationship Id="rId7" Type="http://schemas.openxmlformats.org/officeDocument/2006/relationships/hyperlink" Target="http://commons.wikimedia.org/wiki/File:Spartan_Warrior_Agoge.jpg" TargetMode="External"/><Relationship Id="rId2" Type="http://schemas.openxmlformats.org/officeDocument/2006/relationships/hyperlink" Target="//upload.wikimedia.org/wikipedia/commons/d/d3/Hopli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a/aa/Spartan_Warrior_Agoge.jpg" TargetMode="External"/><Relationship Id="rId10" Type="http://schemas.openxmlformats.org/officeDocument/2006/relationships/hyperlink" Target="http://commons.wikimedia.org/wiki/File:Spartan_woman.jpg" TargetMode="External"/><Relationship Id="rId4" Type="http://schemas.openxmlformats.org/officeDocument/2006/relationships/hyperlink" Target="http://commons.wikimedia.org/wiki/File:Hoplit.png" TargetMode="External"/><Relationship Id="rId9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strakismos" TargetMode="External"/><Relationship Id="rId3" Type="http://schemas.openxmlformats.org/officeDocument/2006/relationships/hyperlink" Target="http://commons.wikimedia.org/wiki/File:Spartan_woman.jpg" TargetMode="External"/><Relationship Id="rId7" Type="http://schemas.openxmlformats.org/officeDocument/2006/relationships/hyperlink" Target="http://commons.wikimedia.org/wiki/File:Athen_Stoa_Ostrakismos_2.jpg" TargetMode="External"/><Relationship Id="rId2" Type="http://schemas.openxmlformats.org/officeDocument/2006/relationships/hyperlink" Target="http://commons.wikimedia.org/wiki/File:Hopli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st_Pericles_Chiaramonti.jpg" TargetMode="External"/><Relationship Id="rId5" Type="http://schemas.openxmlformats.org/officeDocument/2006/relationships/hyperlink" Target="http://cs.wikipedia.org/wiki/Soubor:LocationPeloponnese-HEL-1-z.PNG" TargetMode="External"/><Relationship Id="rId4" Type="http://schemas.openxmlformats.org/officeDocument/2006/relationships/hyperlink" Target="http://commons.wikimedia.org/wiki/File:Spartan_Warrior_Agoge.jpg" TargetMode="External"/><Relationship Id="rId9" Type="http://schemas.openxmlformats.org/officeDocument/2006/relationships/hyperlink" Target="http://cs.wikipedia.org/wiki/Soubor:NAMA_Ath%C3%A9na_Varvake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3075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20" y="500043"/>
            <a:ext cx="8715436" cy="2428896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VY_32_INOVACE_9-35_Řecké městské státy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marR="0" algn="l">
              <a:buFont typeface="Arial" charset="0"/>
              <a:buNone/>
            </a:pPr>
            <a:r>
              <a:rPr lang="cs-CZ" sz="2400" b="1" smtClean="0">
                <a:solidFill>
                  <a:srgbClr val="2F0030"/>
                </a:solidFill>
              </a:rPr>
              <a:t>Anotace: </a:t>
            </a:r>
            <a:r>
              <a:rPr lang="cs-CZ" sz="2400" smtClean="0">
                <a:solidFill>
                  <a:srgbClr val="2F0030"/>
                </a:solidFill>
              </a:rPr>
              <a:t>Prezentace pro 6. ročník k výkladu, zápisu a procvičení učiva. </a:t>
            </a:r>
          </a:p>
          <a:p>
            <a:pPr marR="0" algn="l">
              <a:buFont typeface="Arial" charset="0"/>
              <a:buNone/>
            </a:pPr>
            <a:endParaRPr lang="cs-CZ" sz="2400" smtClean="0">
              <a:solidFill>
                <a:srgbClr val="FFFFFF"/>
              </a:solidFill>
            </a:endParaRPr>
          </a:p>
          <a:p>
            <a:pPr marR="0" algn="l">
              <a:buFont typeface="Arial" charset="0"/>
              <a:buNone/>
            </a:pPr>
            <a:endParaRPr lang="cs-CZ" sz="240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Řecké městské státy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866775"/>
          </a:xfrm>
        </p:spPr>
        <p:txBody>
          <a:bodyPr/>
          <a:lstStyle/>
          <a:p>
            <a:pPr algn="ctr"/>
            <a:r>
              <a:rPr lang="cs-CZ" smtClean="0"/>
              <a:t>formy vlády v Řecku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408487"/>
          </a:xfrm>
        </p:spPr>
        <p:txBody>
          <a:bodyPr/>
          <a:lstStyle/>
          <a:p>
            <a:r>
              <a:rPr lang="cs-CZ" sz="3200" smtClean="0">
                <a:solidFill>
                  <a:srgbClr val="FFC000"/>
                </a:solidFill>
              </a:rPr>
              <a:t>aristokracie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= rodová šlechta</a:t>
            </a:r>
          </a:p>
          <a:p>
            <a:r>
              <a:rPr lang="cs-CZ" sz="3200" smtClean="0">
                <a:solidFill>
                  <a:srgbClr val="FFC000"/>
                </a:solidFill>
              </a:rPr>
              <a:t>tyranida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= neomezená vláda jednoho člověka</a:t>
            </a:r>
          </a:p>
          <a:p>
            <a:r>
              <a:rPr lang="cs-CZ" sz="3200" smtClean="0">
                <a:solidFill>
                  <a:srgbClr val="FFC000"/>
                </a:solidFill>
              </a:rPr>
              <a:t>demokracie</a:t>
            </a:r>
            <a:r>
              <a:rPr lang="cs-CZ" sz="3200" smtClean="0"/>
              <a:t> (demo= lid)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= vláda svobodných občanů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908050"/>
            <a:ext cx="7786687" cy="649288"/>
          </a:xfrm>
        </p:spPr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ATHÉNY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28750"/>
            <a:ext cx="7129462" cy="5168900"/>
          </a:xfrm>
        </p:spPr>
        <p:txBody>
          <a:bodyPr>
            <a:normAutofit fontScale="32500" lnSpcReduction="20000"/>
          </a:bodyPr>
          <a:lstStyle/>
          <a:p>
            <a:pPr marL="274320" indent="-27432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sz="8000" dirty="0" smtClean="0">
                <a:solidFill>
                  <a:srgbClr val="FFC000"/>
                </a:solidFill>
              </a:rPr>
              <a:t> poloha: </a:t>
            </a:r>
            <a:r>
              <a:rPr lang="cs-CZ" sz="8000" dirty="0" err="1" smtClean="0">
                <a:solidFill>
                  <a:srgbClr val="FFC000"/>
                </a:solidFill>
              </a:rPr>
              <a:t>Attika</a:t>
            </a:r>
            <a:r>
              <a:rPr lang="cs-CZ" sz="8000" dirty="0" smtClean="0">
                <a:solidFill>
                  <a:srgbClr val="FFC000"/>
                </a:solidFill>
              </a:rPr>
              <a:t>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8000" dirty="0" smtClean="0">
              <a:solidFill>
                <a:srgbClr val="FFC000"/>
              </a:solidFill>
            </a:endParaRP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sz="8000" i="1" dirty="0" smtClean="0">
                <a:solidFill>
                  <a:srgbClr val="FFC000"/>
                </a:solidFill>
              </a:rPr>
              <a:t> </a:t>
            </a:r>
            <a:r>
              <a:rPr lang="cs-CZ" sz="8000" dirty="0" smtClean="0">
                <a:solidFill>
                  <a:srgbClr val="FFC000"/>
                </a:solidFill>
              </a:rPr>
              <a:t>patronka : bohyně Athéna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sz="8000" dirty="0" smtClean="0">
                <a:solidFill>
                  <a:srgbClr val="FFC000"/>
                </a:solidFill>
              </a:rPr>
              <a:t> </a:t>
            </a:r>
            <a:r>
              <a:rPr lang="cs-CZ" sz="8000" dirty="0" smtClean="0"/>
              <a:t>centrem pahorek Akropolis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sz="8000" dirty="0" smtClean="0"/>
              <a:t> </a:t>
            </a:r>
            <a:r>
              <a:rPr lang="cs-CZ" sz="8000" dirty="0" smtClean="0">
                <a:solidFill>
                  <a:srgbClr val="FFC000"/>
                </a:solidFill>
              </a:rPr>
              <a:t>obyvatelé: Iónové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8000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8000" dirty="0" smtClean="0"/>
              <a:t>            </a:t>
            </a:r>
            <a:endParaRPr lang="cs-CZ" sz="8000" b="1" i="1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8000" b="1" i="1" dirty="0" smtClean="0"/>
              <a:t>                        </a:t>
            </a:r>
            <a:r>
              <a:rPr lang="cs-CZ" sz="8000" b="1" dirty="0" smtClean="0">
                <a:solidFill>
                  <a:srgbClr val="FFC000"/>
                </a:solidFill>
              </a:rPr>
              <a:t>Solón </a:t>
            </a:r>
            <a:r>
              <a:rPr lang="cs-CZ" sz="8000" dirty="0" smtClean="0"/>
              <a:t>  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8000" dirty="0" smtClean="0"/>
              <a:t>                      ► ústava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8000" dirty="0" smtClean="0"/>
              <a:t>                      ►zrušení otroctví pro dluhy    </a:t>
            </a:r>
            <a:endParaRPr lang="cs-CZ" sz="8000" dirty="0" smtClean="0">
              <a:solidFill>
                <a:srgbClr val="FFC000"/>
              </a:solidFill>
            </a:endParaRPr>
          </a:p>
        </p:txBody>
      </p:sp>
      <p:pic>
        <p:nvPicPr>
          <p:cNvPr id="6148" name="Picture 5" descr="Soubor:Sol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4214813"/>
            <a:ext cx="1262063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285750" y="6429375"/>
            <a:ext cx="3143250" cy="313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cs-CZ" sz="900" dirty="0"/>
              <a:t>http://</a:t>
            </a:r>
            <a:r>
              <a:rPr lang="cs-CZ" sz="900" dirty="0" smtClean="0"/>
              <a:t>cs.wikipedia.org/wiki/Soubor:Solon.jpg citováno 15,2,2012</a:t>
            </a:r>
            <a:endParaRPr lang="cs-CZ" sz="900" dirty="0"/>
          </a:p>
        </p:txBody>
      </p:sp>
      <p:pic>
        <p:nvPicPr>
          <p:cNvPr id="6" name="Picture 2" descr="Soubor:NAMA Athéna Varvake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6962" y="642918"/>
            <a:ext cx="2067038" cy="3955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7092950" y="4581525"/>
            <a:ext cx="1727200" cy="78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cs.wikipedia.org/wiki/Soubor:NAMA_Ath%C3%A9na_Varvakeion.jpg</a:t>
            </a:r>
            <a:r>
              <a:rPr lang="cs-CZ" sz="900" dirty="0" smtClean="0"/>
              <a:t> citováno 15,2,2012</a:t>
            </a:r>
            <a:endParaRPr lang="cs-CZ" sz="900" dirty="0"/>
          </a:p>
          <a:p>
            <a:endParaRPr lang="cs-CZ" sz="900" dirty="0"/>
          </a:p>
        </p:txBody>
      </p:sp>
      <p:pic>
        <p:nvPicPr>
          <p:cNvPr id="8" name="Picture 5" descr="Soubor:GreeceAttica.pn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b="13636"/>
          <a:stretch>
            <a:fillRect/>
          </a:stretch>
        </p:blipFill>
        <p:spPr bwMode="auto">
          <a:xfrm>
            <a:off x="3428992" y="714356"/>
            <a:ext cx="1944216" cy="171267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 descr="Zobrazit podobné obrázky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572132" y="2071678"/>
            <a:ext cx="1152128" cy="1152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2" descr="Soubor:Agora and Acropolis (Αγόρα και Ακρόπολη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t="16255" r="26952" b="34978"/>
          <a:stretch>
            <a:fillRect/>
          </a:stretch>
        </p:blipFill>
        <p:spPr bwMode="auto">
          <a:xfrm>
            <a:off x="4071938" y="3571875"/>
            <a:ext cx="28543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149" grpId="0"/>
      <p:bldP spid="61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534400" cy="5324475"/>
          </a:xfrm>
        </p:spPr>
        <p:txBody>
          <a:bodyPr/>
          <a:lstStyle/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i="1" dirty="0" smtClean="0">
                <a:solidFill>
                  <a:srgbClr val="FFC000"/>
                </a:solidFill>
              </a:rPr>
              <a:t>demokracie</a:t>
            </a:r>
            <a:r>
              <a:rPr lang="cs-CZ" sz="2800" dirty="0" smtClean="0">
                <a:solidFill>
                  <a:srgbClr val="FFC000"/>
                </a:solidFill>
              </a:rPr>
              <a:t> = vláda lidu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800" dirty="0" smtClean="0"/>
              <a:t>většina občanů má podíl na vládě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                          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b="1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b="1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b="1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dirty="0" smtClean="0"/>
              <a:t>                                   </a:t>
            </a:r>
            <a:endParaRPr lang="cs-CZ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357158" y="2285992"/>
          <a:ext cx="5143536" cy="4357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5643563" y="2214563"/>
            <a:ext cx="2928937" cy="1000125"/>
          </a:xfrm>
          <a:prstGeom prst="roundRect">
            <a:avLst/>
          </a:prstGeom>
          <a:solidFill>
            <a:srgbClr val="9B93C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pouze svobodní muži</a:t>
            </a:r>
          </a:p>
          <a:p>
            <a:pPr algn="ctr">
              <a:defRPr/>
            </a:pPr>
            <a:r>
              <a:rPr lang="cs-CZ" dirty="0"/>
              <a:t>plná práva od 30 let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072063" y="3214688"/>
            <a:ext cx="2928937" cy="1000125"/>
          </a:xfrm>
          <a:prstGeom prst="roundRect">
            <a:avLst/>
          </a:prstGeom>
          <a:solidFill>
            <a:srgbClr val="94AC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bez občanských práv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4429125" y="4214813"/>
            <a:ext cx="2928938" cy="1071562"/>
          </a:xfrm>
          <a:prstGeom prst="roundRect">
            <a:avLst/>
          </a:prstGeom>
          <a:solidFill>
            <a:srgbClr val="99BD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osobně svobodní, </a:t>
            </a:r>
          </a:p>
          <a:p>
            <a:pPr algn="ctr">
              <a:defRPr/>
            </a:pPr>
            <a:r>
              <a:rPr lang="cs-CZ" dirty="0"/>
              <a:t>bez občanských práv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857625" y="5286375"/>
            <a:ext cx="3071813" cy="114300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žádná práva</a:t>
            </a:r>
          </a:p>
          <a:p>
            <a:pPr algn="ctr">
              <a:defRPr/>
            </a:pPr>
            <a:r>
              <a:rPr lang="cs-CZ" dirty="0"/>
              <a:t>majetek, mluvící nástroj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42875" y="5500688"/>
            <a:ext cx="1928813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FFC000"/>
                </a:solidFill>
                <a:latin typeface="+mn-lt"/>
              </a:rPr>
              <a:t>společnost</a:t>
            </a:r>
          </a:p>
        </p:txBody>
      </p:sp>
      <p:pic>
        <p:nvPicPr>
          <p:cNvPr id="12" name="Picture 2" descr="File:LA2-NSRW-2-0064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l="30315" t="5823" r="44835" b="67673"/>
          <a:stretch>
            <a:fillRect/>
          </a:stretch>
        </p:blipFill>
        <p:spPr bwMode="auto">
          <a:xfrm>
            <a:off x="7483176" y="4314751"/>
            <a:ext cx="1588415" cy="25432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5DD760C-E417-4411-AD06-B00E17912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75DD760C-E417-4411-AD06-B00E17912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75DD760C-E417-4411-AD06-B00E17912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F5560B5-BA26-4575-AD6E-266DF745B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DF5560B5-BA26-4575-AD6E-266DF745B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DF5560B5-BA26-4575-AD6E-266DF745B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900717A-6ADE-44AC-B135-1C920CF8D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D900717A-6ADE-44AC-B135-1C920CF8D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D900717A-6ADE-44AC-B135-1C920CF8D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049B2D5-EAAB-4D19-999B-51884116E3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graphicEl>
                                              <a:dgm id="{A049B2D5-EAAB-4D19-999B-51884116E3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graphicEl>
                                              <a:dgm id="{A049B2D5-EAAB-4D19-999B-51884116E3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6" grpId="0">
        <p:bldSub>
          <a:bldDgm bld="lvlOne"/>
        </p:bldSub>
      </p:bldGraphic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50"/>
            <a:ext cx="8929688" cy="4357688"/>
          </a:xfrm>
        </p:spPr>
        <p:txBody>
          <a:bodyPr/>
          <a:lstStyle/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                   </a:t>
            </a:r>
            <a:r>
              <a:rPr lang="cs-CZ" sz="2800" b="1" dirty="0" err="1" smtClean="0"/>
              <a:t>Periklés</a:t>
            </a:r>
            <a:r>
              <a:rPr lang="cs-CZ" sz="2800" dirty="0" smtClean="0"/>
              <a:t>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                   ♦ politik, zavedl </a:t>
            </a:r>
            <a:r>
              <a:rPr lang="cs-CZ" sz="2800" b="1" dirty="0" smtClean="0">
                <a:solidFill>
                  <a:srgbClr val="FFC000"/>
                </a:solidFill>
              </a:rPr>
              <a:t>diety</a:t>
            </a:r>
            <a:r>
              <a:rPr lang="cs-CZ" sz="2800" dirty="0" smtClean="0"/>
              <a:t>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                   = finanční náhrady za výkon veřejné funkce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b="1" dirty="0" smtClean="0">
              <a:solidFill>
                <a:srgbClr val="FFC000"/>
              </a:solidFill>
            </a:endParaRP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b="1" dirty="0" smtClean="0">
              <a:solidFill>
                <a:srgbClr val="FFC000"/>
              </a:solidFill>
            </a:endParaRP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dirty="0" err="1" smtClean="0">
                <a:solidFill>
                  <a:srgbClr val="FFC000"/>
                </a:solidFill>
              </a:rPr>
              <a:t>ostrakismos</a:t>
            </a:r>
            <a:r>
              <a:rPr lang="cs-CZ" sz="2800" b="1" dirty="0" smtClean="0">
                <a:solidFill>
                  <a:srgbClr val="FFC000"/>
                </a:solidFill>
              </a:rPr>
              <a:t> = střepinový soud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( 1x ročně, hlasování o nebezpečném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politikovi; trest vyhnanství na 10 let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bez ztráty majetku)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>
              <a:solidFill>
                <a:srgbClr val="FFC000"/>
              </a:solidFill>
            </a:endParaRP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>
                <a:solidFill>
                  <a:srgbClr val="FFC000"/>
                </a:solidFill>
              </a:rPr>
              <a:t>Být </a:t>
            </a:r>
            <a:r>
              <a:rPr lang="cs-CZ" sz="2800" dirty="0" err="1" smtClean="0">
                <a:solidFill>
                  <a:srgbClr val="FFC000"/>
                </a:solidFill>
              </a:rPr>
              <a:t>ostrakován</a:t>
            </a:r>
            <a:r>
              <a:rPr lang="cs-CZ" sz="2800" dirty="0" smtClean="0">
                <a:solidFill>
                  <a:srgbClr val="FFC000"/>
                </a:solidFill>
              </a:rPr>
              <a:t> = být vyloučen ze společnosti</a:t>
            </a:r>
            <a:endParaRPr lang="cs-CZ" sz="2800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/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7171" name="Picture 7" descr="Soubor:Bust Pericles Chiaramont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7188"/>
            <a:ext cx="1571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0" y="2286000"/>
            <a:ext cx="164306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cs.wikipedia.org/wiki/Soubor:Bust_Pericles_Chiaramonti.jpg</a:t>
            </a:r>
            <a:r>
              <a:rPr lang="cs-CZ" sz="1000" dirty="0" smtClean="0"/>
              <a:t> citováno 15,2,2012</a:t>
            </a:r>
            <a:endParaRPr lang="cs-CZ" sz="1000" dirty="0"/>
          </a:p>
        </p:txBody>
      </p:sp>
      <p:pic>
        <p:nvPicPr>
          <p:cNvPr id="5" name="Picture 2" descr="File:Athen Stoa Ostrakismos 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19750" y="3214688"/>
            <a:ext cx="352425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2" descr="220px-Scherbengericht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6625" y="3143250"/>
            <a:ext cx="1857375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286644" y="6286500"/>
            <a:ext cx="1643044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cs.wikipedia.org/wiki/Ostrakismos</a:t>
            </a:r>
            <a:r>
              <a:rPr lang="cs-CZ" sz="1000" dirty="0" smtClean="0"/>
              <a:t> citováno 15,2,2012</a:t>
            </a:r>
            <a:endParaRPr lang="cs-CZ" sz="10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572125" y="5643563"/>
            <a:ext cx="2000250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commons.wikimedia.org/wiki/File:Athen_Stoa_Ostrakismos_2.jpg</a:t>
            </a:r>
            <a:r>
              <a:rPr lang="cs-CZ" sz="900" dirty="0" smtClean="0"/>
              <a:t> citováno 15,2,2012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172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857250"/>
            <a:ext cx="8929687" cy="5467350"/>
          </a:xfrm>
        </p:spPr>
        <p:txBody>
          <a:bodyPr/>
          <a:lstStyle/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/>
              <a:t>agora = náměstí, centrum politického i společenského života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9219" name="TextovéPole 4"/>
          <p:cNvSpPr txBox="1">
            <a:spLocks noChangeArrowheads="1"/>
          </p:cNvSpPr>
          <p:nvPr/>
        </p:nvSpPr>
        <p:spPr bwMode="auto">
          <a:xfrm>
            <a:off x="6286500" y="6357938"/>
            <a:ext cx="2571750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000"/>
          </a:p>
        </p:txBody>
      </p:sp>
      <p:graphicFrame>
        <p:nvGraphicFramePr>
          <p:cNvPr id="6" name="Diagram 5"/>
          <p:cNvGraphicFramePr/>
          <p:nvPr/>
        </p:nvGraphicFramePr>
        <p:xfrm>
          <a:off x="428596" y="1571612"/>
          <a:ext cx="8501122" cy="5286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1325EF1-2125-4D94-A64D-5CF833F2E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B1325EF1-2125-4D94-A64D-5CF833F2EC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3C42DBB-D184-4F77-89BF-41B228B56D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C3C42DBB-D184-4F77-89BF-41B228B56D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07FC34E-454A-4972-951F-2E63709F7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C07FC34E-454A-4972-951F-2E63709F70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CBBE8E4-23CB-4529-B742-732963AA34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DCBBE8E4-23CB-4529-B742-732963AA34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F08FBDA-2E70-415B-9412-DB917584F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4F08FBDA-2E70-415B-9412-DB917584F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5122863" cy="714375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SPARTA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975"/>
            <a:ext cx="8713787" cy="2087563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ts val="600"/>
              </a:spcBef>
            </a:pPr>
            <a:r>
              <a:rPr lang="cs-CZ" sz="2400" smtClean="0">
                <a:solidFill>
                  <a:srgbClr val="FFC000"/>
                </a:solidFill>
              </a:rPr>
              <a:t>poloha: Lakónie (Peloponés)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</a:pPr>
            <a:r>
              <a:rPr lang="cs-CZ" sz="2400" smtClean="0"/>
              <a:t>obyvatelstvo: Dórové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</a:pPr>
            <a:r>
              <a:rPr lang="cs-CZ" sz="2400" smtClean="0">
                <a:solidFill>
                  <a:srgbClr val="FFC000"/>
                </a:solidFill>
              </a:rPr>
              <a:t>vláda aristokracie, vojenský stát</a:t>
            </a:r>
          </a:p>
          <a:p>
            <a:pPr eaLnBrk="1" hangingPunct="1">
              <a:lnSpc>
                <a:spcPct val="150000"/>
              </a:lnSpc>
              <a:spcBef>
                <a:spcPts val="600"/>
              </a:spcBef>
              <a:buFont typeface="Wingdings 2" pitchFamily="18" charset="2"/>
              <a:buNone/>
            </a:pPr>
            <a:r>
              <a:rPr lang="cs-CZ" sz="2400" smtClean="0"/>
              <a:t>                                        </a:t>
            </a:r>
            <a:r>
              <a:rPr lang="cs-CZ" sz="2400" b="1" i="1" smtClean="0">
                <a:solidFill>
                  <a:srgbClr val="FFC000"/>
                </a:solidFill>
              </a:rPr>
              <a:t>               </a:t>
            </a:r>
            <a:r>
              <a:rPr lang="cs-CZ" sz="2400" b="1" smtClean="0">
                <a:solidFill>
                  <a:srgbClr val="FFC000"/>
                </a:solidFill>
              </a:rPr>
              <a:t>občané</a:t>
            </a:r>
            <a:r>
              <a:rPr lang="cs-CZ" sz="2400" smtClean="0">
                <a:solidFill>
                  <a:srgbClr val="FFC000"/>
                </a:solidFill>
              </a:rPr>
              <a:t> </a:t>
            </a:r>
            <a:r>
              <a:rPr lang="cs-CZ" sz="2400" smtClean="0"/>
              <a:t>= rovní, rodilí Sparťané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2400" smtClean="0"/>
              <a:t>                                                      → nemají  osobní  majetek,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2400" smtClean="0"/>
              <a:t>                                                      stálá  vojenská  povinnost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2400" smtClean="0"/>
              <a:t>                                                      ( </a:t>
            </a:r>
            <a:r>
              <a:rPr lang="cs-CZ" sz="2400" i="1" smtClean="0"/>
              <a:t>„Se štítem nebo na  štítě</a:t>
            </a:r>
            <a:r>
              <a:rPr lang="cs-CZ" sz="2400" smtClean="0"/>
              <a:t>“ =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cs-CZ" sz="2400" smtClean="0"/>
              <a:t>                                                      zvítězit nebo padnout v boji)</a:t>
            </a:r>
          </a:p>
        </p:txBody>
      </p:sp>
      <p:pic>
        <p:nvPicPr>
          <p:cNvPr id="11268" name="Picture 5" descr="Soubor:LocationPeloponnese-HEL-1-z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836712"/>
            <a:ext cx="2286000" cy="182880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5000628" y="2492375"/>
            <a:ext cx="2019297" cy="507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cs.wikipedia.org/wiki/Soubor:LocationPeloponnese-HEL-1-z.PNG</a:t>
            </a:r>
            <a:r>
              <a:rPr lang="cs-CZ" sz="900" dirty="0" smtClean="0"/>
              <a:t> citováno 15,2,2012</a:t>
            </a:r>
            <a:endParaRPr lang="cs-CZ" sz="900" dirty="0"/>
          </a:p>
        </p:txBody>
      </p:sp>
      <p:pic>
        <p:nvPicPr>
          <p:cNvPr id="7" name="Picture 3" descr="Zobrazit podrobnosti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8140" y="5572140"/>
            <a:ext cx="1285860" cy="1285860"/>
          </a:xfrm>
          <a:prstGeom prst="ellipse">
            <a:avLst/>
          </a:prstGeom>
          <a:noFill/>
        </p:spPr>
      </p:pic>
      <p:graphicFrame>
        <p:nvGraphicFramePr>
          <p:cNvPr id="8" name="Diagram 7"/>
          <p:cNvGraphicFramePr/>
          <p:nvPr/>
        </p:nvGraphicFramePr>
        <p:xfrm>
          <a:off x="0" y="2928934"/>
          <a:ext cx="4143372" cy="3929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C65EC89-0A09-499B-AEF7-2B8D338AB0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">
                                            <p:graphicEl>
                                              <a:dgm id="{CC65EC89-0A09-499B-AEF7-2B8D338AB0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9A1A232-C670-47CF-8B99-DDCEB8A8DD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">
                                            <p:graphicEl>
                                              <a:dgm id="{79A1A232-C670-47CF-8B99-DDCEB8A8DD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25334EF-FE0B-4C08-9915-F7D3C6F3F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8">
                                            <p:graphicEl>
                                              <a:dgm id="{525334EF-FE0B-4C08-9915-F7D3C6F3FA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69BA7ED-6C41-4D1C-B21E-6F41E8481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8">
                                            <p:graphicEl>
                                              <a:dgm id="{D69BA7ED-6C41-4D1C-B21E-6F41E84813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77327DD-F4B1-4FBA-A1BA-4B7C99276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8">
                                            <p:graphicEl>
                                              <a:dgm id="{677327DD-F4B1-4FBA-A1BA-4B7C992769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219" grpId="0" build="p"/>
      <p:bldP spid="9221" grpId="0"/>
      <p:bldGraphic spid="8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642938" y="908050"/>
            <a:ext cx="6215062" cy="338455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cs-CZ" sz="2400" smtClean="0">
                <a:solidFill>
                  <a:srgbClr val="FFC000"/>
                </a:solidFill>
              </a:rPr>
              <a:t>spartánská výchova = tvrdá výchova k boji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cs-CZ" sz="2400" b="1" smtClean="0"/>
              <a:t>spartánský život</a:t>
            </a:r>
            <a:r>
              <a:rPr lang="cs-CZ" sz="2400" smtClean="0"/>
              <a:t> = jednoduchý, prosté oblékání, střídmost v jídle a uspokojování potřeb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cs-CZ" sz="2400" b="1" i="1" smtClean="0">
                <a:solidFill>
                  <a:srgbClr val="FFC000"/>
                </a:solidFill>
              </a:rPr>
              <a:t>lakonický</a:t>
            </a:r>
            <a:r>
              <a:rPr lang="cs-CZ" sz="2400" smtClean="0">
                <a:solidFill>
                  <a:srgbClr val="FFC000"/>
                </a:solidFill>
              </a:rPr>
              <a:t> = stručný v mluvení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endParaRPr lang="cs-CZ" sz="2400" smtClean="0">
              <a:solidFill>
                <a:srgbClr val="FFC000"/>
              </a:solidFill>
            </a:endParaRPr>
          </a:p>
          <a:p>
            <a:endParaRPr lang="cs-CZ" smtClean="0"/>
          </a:p>
        </p:txBody>
      </p:sp>
      <p:pic>
        <p:nvPicPr>
          <p:cNvPr id="11267" name="Picture 2" descr="File:Hopli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688" y="857250"/>
            <a:ext cx="2187575" cy="271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6929454" y="3714752"/>
            <a:ext cx="1963721" cy="507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commons.wikimedia.org/wiki/File:Hoplit.png</a:t>
            </a:r>
            <a:r>
              <a:rPr lang="cs-CZ" sz="900" dirty="0" smtClean="0"/>
              <a:t> citováno 15,2,2012</a:t>
            </a:r>
            <a:endParaRPr lang="cs-CZ" sz="900" dirty="0"/>
          </a:p>
          <a:p>
            <a:endParaRPr lang="cs-CZ" sz="900" dirty="0"/>
          </a:p>
        </p:txBody>
      </p:sp>
      <p:pic>
        <p:nvPicPr>
          <p:cNvPr id="11269" name="Picture 4" descr="File:Spartan Warrior Agog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625" y="4000500"/>
            <a:ext cx="1684338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Obdélník 8"/>
          <p:cNvSpPr>
            <a:spLocks noChangeArrowheads="1"/>
          </p:cNvSpPr>
          <p:nvPr/>
        </p:nvSpPr>
        <p:spPr bwMode="auto">
          <a:xfrm>
            <a:off x="357188" y="6286500"/>
            <a:ext cx="178593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commons.wikimedia.org/wiki/File:Spartan_Warrior_Agoge.jpg</a:t>
            </a:r>
            <a:r>
              <a:rPr lang="cs-CZ" sz="900" dirty="0" smtClean="0"/>
              <a:t> citováno 15,2,2012</a:t>
            </a:r>
            <a:endParaRPr lang="cs-CZ" sz="900" dirty="0"/>
          </a:p>
        </p:txBody>
      </p:sp>
      <p:pic>
        <p:nvPicPr>
          <p:cNvPr id="11271" name="Picture 2" descr="File:Spartan woma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4875" y="3786188"/>
            <a:ext cx="1857375" cy="213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2" name="Obdélník 10"/>
          <p:cNvSpPr>
            <a:spLocks noChangeArrowheads="1"/>
          </p:cNvSpPr>
          <p:nvPr/>
        </p:nvSpPr>
        <p:spPr bwMode="auto">
          <a:xfrm>
            <a:off x="4714874" y="5962650"/>
            <a:ext cx="1785951" cy="507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commons.wikimedia.org/wiki/File:Spartan_woman.jpg</a:t>
            </a:r>
            <a:r>
              <a:rPr lang="cs-CZ" sz="900" dirty="0" smtClean="0"/>
              <a:t> citováno 15,2,2012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build="p"/>
      <p:bldP spid="1126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642937"/>
          </a:xfrm>
        </p:spPr>
        <p:txBody>
          <a:bodyPr/>
          <a:lstStyle/>
          <a:p>
            <a:pPr algn="ctr"/>
            <a:r>
              <a:rPr lang="cs-CZ" sz="4000" smtClean="0"/>
              <a:t>občan Sparty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357299"/>
          <a:ext cx="9144000" cy="2214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292" name="TextovéPole 5"/>
          <p:cNvSpPr txBox="1">
            <a:spLocks noChangeArrowheads="1"/>
          </p:cNvSpPr>
          <p:nvPr/>
        </p:nvSpPr>
        <p:spPr bwMode="auto">
          <a:xfrm>
            <a:off x="6858000" y="1785938"/>
            <a:ext cx="2286000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600"/>
              </a:spcBef>
              <a:defRPr/>
            </a:pPr>
            <a:r>
              <a:rPr lang="cs-CZ" sz="2800" dirty="0">
                <a:latin typeface="+mn-lt"/>
              </a:rPr>
              <a:t>plnoprávný</a:t>
            </a:r>
          </a:p>
          <a:p>
            <a:pPr>
              <a:spcBef>
                <a:spcPts val="600"/>
              </a:spcBef>
              <a:defRPr/>
            </a:pPr>
            <a:r>
              <a:rPr lang="cs-CZ" sz="2800" dirty="0">
                <a:latin typeface="Calibri" pitchFamily="34" charset="0"/>
              </a:rPr>
              <a:t>• </a:t>
            </a:r>
            <a:r>
              <a:rPr lang="cs-CZ" sz="2000" dirty="0">
                <a:latin typeface="Calibri" pitchFamily="34" charset="0"/>
              </a:rPr>
              <a:t>od 30 let</a:t>
            </a:r>
          </a:p>
          <a:p>
            <a:pPr>
              <a:defRPr/>
            </a:pPr>
            <a:r>
              <a:rPr lang="cs-CZ" sz="2000" dirty="0">
                <a:latin typeface="Calibri" pitchFamily="34" charset="0"/>
              </a:rPr>
              <a:t>• ženatý</a:t>
            </a:r>
            <a:endParaRPr lang="cs-CZ" sz="20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3857628"/>
          <a:ext cx="6096000" cy="3000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6355ED-D23E-42E6-B98C-7804BBBA63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C6355ED-D23E-42E6-B98C-7804BBBA63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DB88D9-0138-4DD0-B5C1-C928B36EFA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8DB88D9-0138-4DD0-B5C1-C928B36EFA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6D835E-749B-4786-B737-CBD5213ED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AF6D835E-749B-4786-B737-CBD5213ED7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94FAB3-00C6-4673-9366-84E830DDCE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C694FAB3-00C6-4673-9366-84E830DDCE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71BF5B-98AD-4504-8427-E861F1FE16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BB71BF5B-98AD-4504-8427-E861F1FE16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21B412C-423B-4154-83CC-5735DDB5F7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F21B412C-423B-4154-83CC-5735DDB5F7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BF935E-3620-4D1C-90F3-416B42D890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graphicEl>
                                              <a:dgm id="{7BBF935E-3620-4D1C-90F3-416B42D890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38" y="1071563"/>
          <a:ext cx="8001084" cy="5357852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958726"/>
                <a:gridCol w="1527996"/>
                <a:gridCol w="3514362"/>
              </a:tblGrid>
              <a:tr h="525430">
                <a:tc>
                  <a:txBody>
                    <a:bodyPr/>
                    <a:lstStyle/>
                    <a:p>
                      <a:r>
                        <a:rPr lang="cs-CZ" dirty="0" smtClean="0"/>
                        <a:t>SPARTA (</a:t>
                      </a:r>
                      <a:r>
                        <a:rPr lang="cs-CZ" dirty="0" err="1" smtClean="0"/>
                        <a:t>Lakedaimón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poleis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ATHÉNY</a:t>
                      </a:r>
                      <a:endParaRPr lang="cs-CZ" dirty="0"/>
                    </a:p>
                  </a:txBody>
                  <a:tcPr/>
                </a:tc>
              </a:tr>
              <a:tr h="584069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Lakónie</a:t>
                      </a:r>
                      <a:r>
                        <a:rPr lang="cs-CZ" sz="1800" dirty="0" smtClean="0"/>
                        <a:t> (Peloponés)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poloha</a:t>
                      </a:r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Attika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5840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Dórové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obyvatelé</a:t>
                      </a:r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Iónové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68157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vojenská aristokracie</a:t>
                      </a:r>
                    </a:p>
                    <a:p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typ vlády</a:t>
                      </a:r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demokracie </a:t>
                      </a:r>
                    </a:p>
                    <a:p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710652">
                <a:tc>
                  <a:txBody>
                    <a:bodyPr/>
                    <a:lstStyle/>
                    <a:p>
                      <a:r>
                        <a:rPr lang="cs-CZ" dirty="0" smtClean="0"/>
                        <a:t>2 králové, velitelé vojsk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čele státu</a:t>
                      </a:r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úředníci</a:t>
                      </a:r>
                      <a:r>
                        <a:rPr lang="cs-CZ" baseline="0" dirty="0" smtClean="0"/>
                        <a:t> volení občany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671886">
                <a:tc>
                  <a:txBody>
                    <a:bodyPr/>
                    <a:lstStyle/>
                    <a:p>
                      <a:r>
                        <a:rPr lang="cs-CZ" dirty="0" smtClean="0"/>
                        <a:t>svobodní obyvatelé (2%)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rozhodují</a:t>
                      </a:r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shromáždění svobodných mužů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76944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Lykurgos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</a:p>
                    <a:p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vojenské zákony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osobnost</a:t>
                      </a:r>
                      <a:endParaRPr lang="cs-CZ" b="0" i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Solón - ústava rušící otroctví pro  </a:t>
                      </a:r>
                    </a:p>
                    <a:p>
                      <a:r>
                        <a:rPr lang="cs-CZ" dirty="0" smtClean="0"/>
                        <a:t>             dluhy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830733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i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Periklés</a:t>
                      </a:r>
                      <a:r>
                        <a:rPr lang="cs-CZ" dirty="0" smtClean="0"/>
                        <a:t> - zavedl diety</a:t>
                      </a:r>
                      <a:r>
                        <a:rPr lang="cs-CZ" baseline="0" dirty="0" smtClean="0"/>
                        <a:t> (plat pro   </a:t>
                      </a:r>
                    </a:p>
                    <a:p>
                      <a:r>
                        <a:rPr lang="cs-CZ" baseline="0" dirty="0" smtClean="0"/>
                        <a:t>                  politiky)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352" name="TextovéPole 4"/>
          <p:cNvSpPr txBox="1">
            <a:spLocks noChangeArrowheads="1"/>
          </p:cNvSpPr>
          <p:nvPr/>
        </p:nvSpPr>
        <p:spPr bwMode="auto">
          <a:xfrm>
            <a:off x="714375" y="5572125"/>
            <a:ext cx="2555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4375" y="1643063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4375" y="2143125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14375" y="2857500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4375" y="3500438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4375" y="4214813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4375" y="5143500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143625" y="5643563"/>
            <a:ext cx="2428875" cy="571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929313" y="4929188"/>
            <a:ext cx="2571750" cy="500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14938" y="4143375"/>
            <a:ext cx="3214687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14938" y="3429000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214938" y="2786063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143500" y="2214563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14938" y="1643063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52463"/>
          </a:xfrm>
        </p:spPr>
        <p:txBody>
          <a:bodyPr>
            <a:normAutofit fontScale="90000"/>
          </a:bodyPr>
          <a:lstStyle/>
          <a:p>
            <a:pPr marL="54864"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pojmy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88"/>
            <a:ext cx="9144000" cy="485775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b="1" dirty="0" smtClean="0">
                <a:solidFill>
                  <a:srgbClr val="FFC000"/>
                </a:solidFill>
              </a:rPr>
              <a:t>diety    </a:t>
            </a:r>
            <a:r>
              <a:rPr lang="cs-CZ" dirty="0" smtClean="0">
                <a:solidFill>
                  <a:srgbClr val="FFC000"/>
                </a:solidFill>
              </a:rPr>
              <a:t>=  finanční náhrady za výkon veřejné funkce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/>
              <a:t> agora  = náměstí, centrum politického i společenského života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rgbClr val="FFC000"/>
                </a:solidFill>
              </a:rPr>
              <a:t> spartánská výchova  = tvrdá, k boji a životu pro polis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/>
              <a:t> spartánský život = jednoduchý; prosté oblékání, střídmost 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b="1" dirty="0" smtClean="0">
                <a:solidFill>
                  <a:srgbClr val="FFC000"/>
                </a:solidFill>
              </a:rPr>
              <a:t> lakonický</a:t>
            </a:r>
            <a:r>
              <a:rPr lang="cs-CZ" dirty="0" smtClean="0">
                <a:solidFill>
                  <a:srgbClr val="FFC000"/>
                </a:solidFill>
              </a:rPr>
              <a:t> = stručný v mluvení</a:t>
            </a: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b="1" dirty="0" smtClean="0"/>
              <a:t> </a:t>
            </a:r>
            <a:r>
              <a:rPr lang="cs-CZ" b="1" dirty="0" err="1" smtClean="0"/>
              <a:t>ostrakismos</a:t>
            </a:r>
            <a:r>
              <a:rPr lang="cs-CZ" b="1" dirty="0" smtClean="0"/>
              <a:t>  = střepinový soud v Athénách </a:t>
            </a:r>
            <a:r>
              <a:rPr lang="cs-CZ" i="1" dirty="0" smtClean="0"/>
              <a:t>  </a:t>
            </a:r>
            <a:endParaRPr lang="cs-CZ" dirty="0" smtClean="0">
              <a:solidFill>
                <a:srgbClr val="FFC000"/>
              </a:solidFill>
            </a:endParaRPr>
          </a:p>
          <a:p>
            <a:pPr marL="274320" indent="-274320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rgbClr val="FFC000"/>
                </a:solidFill>
              </a:rPr>
              <a:t> být ostrakizován = být vyloučen ze společnosti</a:t>
            </a:r>
          </a:p>
          <a:p>
            <a:pPr marL="274320" indent="-27432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5750" y="1571625"/>
            <a:ext cx="9366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625" y="2071688"/>
            <a:ext cx="9366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8625" y="3000375"/>
            <a:ext cx="2857500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625" y="4929188"/>
            <a:ext cx="2428875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625" y="3500438"/>
            <a:ext cx="2357438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597" y="4000500"/>
            <a:ext cx="1643092" cy="500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596" y="4500570"/>
            <a:ext cx="2071717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smtClean="0">
                <a:hlinkClick r:id="rId2"/>
              </a:rPr>
              <a:t>/</a:t>
            </a:r>
          </a:p>
          <a:p>
            <a:r>
              <a:rPr lang="cs-CZ" sz="140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://commons.wikimedia.org/wiki/File:Hoplit.png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>
                <a:hlinkClick r:id="rId3"/>
              </a:rPr>
              <a:t>http://commons.wikimedia.org/wiki/File:Spartan_woman.jpg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>
                <a:hlinkClick r:id="rId4"/>
              </a:rPr>
              <a:t>http://commons.wikimedia.org/wiki/File:Spartan_Warrior_Agoge.jpg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>
                <a:hlinkClick r:id="rId5"/>
              </a:rPr>
              <a:t>http://cs.wikipedia.org/wiki/Soubor:LocationPeloponnese-HEL-1-z.PNG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>
                <a:hlinkClick r:id="rId6"/>
              </a:rPr>
              <a:t>http://cs.wikipedia.org/wiki/Soubor:Bust_Pericles_Chiaramonti.jpg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>
                <a:hlinkClick r:id="rId7"/>
              </a:rPr>
              <a:t>http://commons.wikimedia.org/wiki/File:Athen_Stoa_Ostrakismos_2.jpg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>
                <a:hlinkClick r:id="rId8"/>
              </a:rPr>
              <a:t>http://cs.wikipedia.org/wiki/Ostrakismos</a:t>
            </a:r>
            <a:r>
              <a:rPr lang="cs-CZ" sz="1400" dirty="0" smtClean="0"/>
              <a:t> citováno 15,2,2012</a:t>
            </a:r>
          </a:p>
          <a:p>
            <a:r>
              <a:rPr lang="cs-CZ" sz="1400" dirty="0" smtClean="0"/>
              <a:t>http://cs.wikipedia.org/wiki/Soubor:Solon.jpg citováno 15,2,2012</a:t>
            </a:r>
          </a:p>
          <a:p>
            <a:r>
              <a:rPr lang="cs-CZ" sz="1400" dirty="0" smtClean="0">
                <a:hlinkClick r:id="rId9"/>
              </a:rPr>
              <a:t>http://cs.wikipedia.org/wiki/Soubor:NAMA_Ath%C3%A9na_Varvakeion.jpg</a:t>
            </a:r>
            <a:r>
              <a:rPr lang="cs-CZ" sz="1400" dirty="0" smtClean="0"/>
              <a:t> citováno 15,2,2012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985</TotalTime>
  <Words>481</Words>
  <Application>Microsoft Office PowerPoint</Application>
  <PresentationFormat>Předvádění na obrazovce (4:3)</PresentationFormat>
  <Paragraphs>162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Název školy: ZŠ Klášterec nad Ohří, Krátká 676 Autor: Lenka Špillerová Název materiálu: VY_32_INOVACE_9-35_Řecké městské státy  Číslo projektu: CZ.1.07/1.4.00/21.1115  </vt:lpstr>
      <vt:lpstr>Řecké městské státy</vt:lpstr>
      <vt:lpstr>formy vlády v Řecku</vt:lpstr>
      <vt:lpstr>ATHÉNY</vt:lpstr>
      <vt:lpstr>Snímek 5</vt:lpstr>
      <vt:lpstr>Snímek 6</vt:lpstr>
      <vt:lpstr>Snímek 7</vt:lpstr>
      <vt:lpstr>SPARTA</vt:lpstr>
      <vt:lpstr>Snímek 9</vt:lpstr>
      <vt:lpstr>občan Sparty</vt:lpstr>
      <vt:lpstr>Snímek 11</vt:lpstr>
      <vt:lpstr>pojmy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Uživatel</cp:lastModifiedBy>
  <cp:revision>80</cp:revision>
  <dcterms:modified xsi:type="dcterms:W3CDTF">2012-06-15T22:50:33Z</dcterms:modified>
</cp:coreProperties>
</file>